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92" r:id="rId2"/>
    <p:sldId id="296" r:id="rId3"/>
    <p:sldId id="256" r:id="rId4"/>
    <p:sldId id="299" r:id="rId5"/>
    <p:sldId id="285" r:id="rId6"/>
    <p:sldId id="275" r:id="rId7"/>
    <p:sldId id="287" r:id="rId8"/>
    <p:sldId id="297" r:id="rId9"/>
    <p:sldId id="258" r:id="rId10"/>
    <p:sldId id="257" r:id="rId11"/>
    <p:sldId id="298" r:id="rId12"/>
    <p:sldId id="261" r:id="rId13"/>
    <p:sldId id="300" r:id="rId14"/>
    <p:sldId id="271" r:id="rId15"/>
    <p:sldId id="288" r:id="rId16"/>
    <p:sldId id="289" r:id="rId17"/>
    <p:sldId id="266" r:id="rId18"/>
    <p:sldId id="273" r:id="rId19"/>
    <p:sldId id="264" r:id="rId20"/>
    <p:sldId id="274" r:id="rId21"/>
    <p:sldId id="277" r:id="rId22"/>
    <p:sldId id="278" r:id="rId23"/>
    <p:sldId id="279" r:id="rId24"/>
    <p:sldId id="286" r:id="rId25"/>
    <p:sldId id="293" r:id="rId26"/>
    <p:sldId id="295" r:id="rId27"/>
    <p:sldId id="291" r:id="rId2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4D10FE-EAD3-4E69-A8EE-AF2504EFC20B}" v="12" dt="2025-02-07T13:14:06.5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i Salmela" userId="1f72172e-3018-4b5e-9fae-ac091e89525a" providerId="ADAL" clId="{434D10FE-EAD3-4E69-A8EE-AF2504EFC20B}"/>
    <pc:docChg chg="modSld">
      <pc:chgData name="Jari Salmela" userId="1f72172e-3018-4b5e-9fae-ac091e89525a" providerId="ADAL" clId="{434D10FE-EAD3-4E69-A8EE-AF2504EFC20B}" dt="2025-02-07T13:14:06.557" v="11" actId="20577"/>
      <pc:docMkLst>
        <pc:docMk/>
      </pc:docMkLst>
      <pc:sldChg chg="modSp">
        <pc:chgData name="Jari Salmela" userId="1f72172e-3018-4b5e-9fae-ac091e89525a" providerId="ADAL" clId="{434D10FE-EAD3-4E69-A8EE-AF2504EFC20B}" dt="2025-02-07T13:14:06.557" v="11" actId="20577"/>
        <pc:sldMkLst>
          <pc:docMk/>
          <pc:sldMk cId="3362897082" sldId="298"/>
        </pc:sldMkLst>
        <pc:spChg chg="mod">
          <ac:chgData name="Jari Salmela" userId="1f72172e-3018-4b5e-9fae-ac091e89525a" providerId="ADAL" clId="{434D10FE-EAD3-4E69-A8EE-AF2504EFC20B}" dt="2025-02-07T13:14:06.557" v="11" actId="20577"/>
          <ac:spMkLst>
            <pc:docMk/>
            <pc:sldMk cId="3362897082" sldId="298"/>
            <ac:spMk id="2" creationId="{31FDD191-847D-7927-0225-F2189E12ED2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ED9BA-C06E-4D70-A47B-2075CD5D72E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CE78F60-7F6F-4A71-8BF1-10AE85771783}">
      <dgm:prSet/>
      <dgm:spPr/>
      <dgm:t>
        <a:bodyPr/>
        <a:lstStyle/>
        <a:p>
          <a:r>
            <a:rPr lang="fi-FI" dirty="0"/>
            <a:t>Koulutuksen on Suomessa kehittänyt ja perustanut Nordic Security Service Ltd Oy ja Jari Salmela</a:t>
          </a:r>
          <a:endParaRPr lang="en-US" dirty="0"/>
        </a:p>
      </dgm:t>
    </dgm:pt>
    <dgm:pt modelId="{0CA9DF98-7969-4CF9-8027-6510610DE73A}" type="parTrans" cxnId="{719728BF-9F26-491C-83B3-77A1D34EBB6C}">
      <dgm:prSet/>
      <dgm:spPr/>
      <dgm:t>
        <a:bodyPr/>
        <a:lstStyle/>
        <a:p>
          <a:endParaRPr lang="en-US"/>
        </a:p>
      </dgm:t>
    </dgm:pt>
    <dgm:pt modelId="{ADFAE8DF-8910-492B-B0FC-A1CAD4414B4A}" type="sibTrans" cxnId="{719728BF-9F26-491C-83B3-77A1D34EBB6C}">
      <dgm:prSet/>
      <dgm:spPr/>
      <dgm:t>
        <a:bodyPr/>
        <a:lstStyle/>
        <a:p>
          <a:endParaRPr lang="en-US"/>
        </a:p>
      </dgm:t>
    </dgm:pt>
    <dgm:pt modelId="{082E1E54-32E3-4B36-848C-B1AEF1165D0C}">
      <dgm:prSet/>
      <dgm:spPr/>
      <dgm:t>
        <a:bodyPr/>
        <a:lstStyle/>
        <a:p>
          <a:r>
            <a:rPr lang="fi-FI" dirty="0"/>
            <a:t>Tämä Suomessa toteuttava koulutus noudattelee Ruotsin ammattikorkeakoulussa käytössä olevaa koulutusrakennetta</a:t>
          </a:r>
          <a:endParaRPr lang="en-US" dirty="0"/>
        </a:p>
      </dgm:t>
    </dgm:pt>
    <dgm:pt modelId="{75739B84-680E-41FD-B266-F39E5150A045}" type="parTrans" cxnId="{E475DB4F-2BFD-4CF0-83FF-922436FDFA84}">
      <dgm:prSet/>
      <dgm:spPr/>
      <dgm:t>
        <a:bodyPr/>
        <a:lstStyle/>
        <a:p>
          <a:endParaRPr lang="en-US"/>
        </a:p>
      </dgm:t>
    </dgm:pt>
    <dgm:pt modelId="{6DC79890-F970-4D66-AB19-EBB0ED44E7EC}" type="sibTrans" cxnId="{E475DB4F-2BFD-4CF0-83FF-922436FDFA84}">
      <dgm:prSet/>
      <dgm:spPr/>
      <dgm:t>
        <a:bodyPr/>
        <a:lstStyle/>
        <a:p>
          <a:endParaRPr lang="en-US"/>
        </a:p>
      </dgm:t>
    </dgm:pt>
    <dgm:pt modelId="{26609C33-D04A-45FF-8612-D631F92E75D7}">
      <dgm:prSet/>
      <dgm:spPr/>
      <dgm:t>
        <a:bodyPr/>
        <a:lstStyle/>
        <a:p>
          <a:r>
            <a:rPr lang="fi-FI" dirty="0"/>
            <a:t>Koulutus toteutetaan yhteistyössä Itä-Hämeen Opiston kanssa</a:t>
          </a:r>
          <a:endParaRPr lang="en-US" dirty="0"/>
        </a:p>
      </dgm:t>
    </dgm:pt>
    <dgm:pt modelId="{57C8082C-3FAC-46BE-9DA1-0321311A7744}" type="parTrans" cxnId="{431DE136-7CD4-464D-8745-87C7AF2C01F0}">
      <dgm:prSet/>
      <dgm:spPr/>
      <dgm:t>
        <a:bodyPr/>
        <a:lstStyle/>
        <a:p>
          <a:endParaRPr lang="en-US"/>
        </a:p>
      </dgm:t>
    </dgm:pt>
    <dgm:pt modelId="{7071B22B-7E82-4BFF-9FEF-ADD4E6B34861}" type="sibTrans" cxnId="{431DE136-7CD4-464D-8745-87C7AF2C01F0}">
      <dgm:prSet/>
      <dgm:spPr/>
      <dgm:t>
        <a:bodyPr/>
        <a:lstStyle/>
        <a:p>
          <a:endParaRPr lang="en-US"/>
        </a:p>
      </dgm:t>
    </dgm:pt>
    <dgm:pt modelId="{10799DE7-8A51-4295-A66E-D658FCE2B7E6}" type="pres">
      <dgm:prSet presAssocID="{8DCED9BA-C06E-4D70-A47B-2075CD5D72ED}" presName="root" presStyleCnt="0">
        <dgm:presLayoutVars>
          <dgm:dir/>
          <dgm:resizeHandles val="exact"/>
        </dgm:presLayoutVars>
      </dgm:prSet>
      <dgm:spPr/>
    </dgm:pt>
    <dgm:pt modelId="{EDC03977-E28B-481A-9E06-EA711B768731}" type="pres">
      <dgm:prSet presAssocID="{4CE78F60-7F6F-4A71-8BF1-10AE85771783}" presName="compNode" presStyleCnt="0"/>
      <dgm:spPr/>
    </dgm:pt>
    <dgm:pt modelId="{F55F772F-C904-4E41-BA0B-D473AAFF775F}" type="pres">
      <dgm:prSet presAssocID="{4CE78F60-7F6F-4A71-8BF1-10AE85771783}" presName="bgRect" presStyleLbl="bgShp" presStyleIdx="0" presStyleCnt="3"/>
      <dgm:spPr/>
    </dgm:pt>
    <dgm:pt modelId="{8245DE2A-727C-4186-A5AE-A6BA230E9C22}" type="pres">
      <dgm:prSet presAssocID="{4CE78F60-7F6F-4A71-8BF1-10AE8577178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C712F7CE-C777-45FC-BF4D-9E8D02A4F210}" type="pres">
      <dgm:prSet presAssocID="{4CE78F60-7F6F-4A71-8BF1-10AE85771783}" presName="spaceRect" presStyleCnt="0"/>
      <dgm:spPr/>
    </dgm:pt>
    <dgm:pt modelId="{F0959CA3-2EED-4BEF-8409-39DEA9561520}" type="pres">
      <dgm:prSet presAssocID="{4CE78F60-7F6F-4A71-8BF1-10AE85771783}" presName="parTx" presStyleLbl="revTx" presStyleIdx="0" presStyleCnt="3">
        <dgm:presLayoutVars>
          <dgm:chMax val="0"/>
          <dgm:chPref val="0"/>
        </dgm:presLayoutVars>
      </dgm:prSet>
      <dgm:spPr/>
    </dgm:pt>
    <dgm:pt modelId="{F570190B-1EB0-41BC-A6AC-23F3A5BEB680}" type="pres">
      <dgm:prSet presAssocID="{ADFAE8DF-8910-492B-B0FC-A1CAD4414B4A}" presName="sibTrans" presStyleCnt="0"/>
      <dgm:spPr/>
    </dgm:pt>
    <dgm:pt modelId="{6EABD9BF-4CE3-422E-950B-8283D85C394F}" type="pres">
      <dgm:prSet presAssocID="{082E1E54-32E3-4B36-848C-B1AEF1165D0C}" presName="compNode" presStyleCnt="0"/>
      <dgm:spPr/>
    </dgm:pt>
    <dgm:pt modelId="{2DC54500-5575-4731-9A26-12354B378E52}" type="pres">
      <dgm:prSet presAssocID="{082E1E54-32E3-4B36-848C-B1AEF1165D0C}" presName="bgRect" presStyleLbl="bgShp" presStyleIdx="1" presStyleCnt="3"/>
      <dgm:spPr/>
    </dgm:pt>
    <dgm:pt modelId="{8CFD9C22-254A-4807-809C-5509060902C5}" type="pres">
      <dgm:prSet presAssocID="{082E1E54-32E3-4B36-848C-B1AEF1165D0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8209ED4B-986F-448D-AA66-5D6A01D92C49}" type="pres">
      <dgm:prSet presAssocID="{082E1E54-32E3-4B36-848C-B1AEF1165D0C}" presName="spaceRect" presStyleCnt="0"/>
      <dgm:spPr/>
    </dgm:pt>
    <dgm:pt modelId="{F04CEF22-D24C-43C1-A43D-CF35336B91FA}" type="pres">
      <dgm:prSet presAssocID="{082E1E54-32E3-4B36-848C-B1AEF1165D0C}" presName="parTx" presStyleLbl="revTx" presStyleIdx="1" presStyleCnt="3">
        <dgm:presLayoutVars>
          <dgm:chMax val="0"/>
          <dgm:chPref val="0"/>
        </dgm:presLayoutVars>
      </dgm:prSet>
      <dgm:spPr/>
    </dgm:pt>
    <dgm:pt modelId="{8874ABC6-1CE4-468F-8FA2-4186435C13A4}" type="pres">
      <dgm:prSet presAssocID="{6DC79890-F970-4D66-AB19-EBB0ED44E7EC}" presName="sibTrans" presStyleCnt="0"/>
      <dgm:spPr/>
    </dgm:pt>
    <dgm:pt modelId="{2D75544F-BD5C-4F66-8258-642A2338EBA0}" type="pres">
      <dgm:prSet presAssocID="{26609C33-D04A-45FF-8612-D631F92E75D7}" presName="compNode" presStyleCnt="0"/>
      <dgm:spPr/>
    </dgm:pt>
    <dgm:pt modelId="{DD5B2ADE-17AF-43BE-9BE9-ACC1CB153B5A}" type="pres">
      <dgm:prSet presAssocID="{26609C33-D04A-45FF-8612-D631F92E75D7}" presName="bgRect" presStyleLbl="bgShp" presStyleIdx="2" presStyleCnt="3"/>
      <dgm:spPr/>
    </dgm:pt>
    <dgm:pt modelId="{D1291099-8DC4-4AD4-8DBE-F2EEE1772337}" type="pres">
      <dgm:prSet presAssocID="{26609C33-D04A-45FF-8612-D631F92E75D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E561A246-4E51-4FDF-86C7-C19991462018}" type="pres">
      <dgm:prSet presAssocID="{26609C33-D04A-45FF-8612-D631F92E75D7}" presName="spaceRect" presStyleCnt="0"/>
      <dgm:spPr/>
    </dgm:pt>
    <dgm:pt modelId="{81E4E4C2-C855-49E9-AE4E-A7F084F3BFF1}" type="pres">
      <dgm:prSet presAssocID="{26609C33-D04A-45FF-8612-D631F92E75D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31DE136-7CD4-464D-8745-87C7AF2C01F0}" srcId="{8DCED9BA-C06E-4D70-A47B-2075CD5D72ED}" destId="{26609C33-D04A-45FF-8612-D631F92E75D7}" srcOrd="2" destOrd="0" parTransId="{57C8082C-3FAC-46BE-9DA1-0321311A7744}" sibTransId="{7071B22B-7E82-4BFF-9FEF-ADD4E6B34861}"/>
    <dgm:cxn modelId="{E475DB4F-2BFD-4CF0-83FF-922436FDFA84}" srcId="{8DCED9BA-C06E-4D70-A47B-2075CD5D72ED}" destId="{082E1E54-32E3-4B36-848C-B1AEF1165D0C}" srcOrd="1" destOrd="0" parTransId="{75739B84-680E-41FD-B266-F39E5150A045}" sibTransId="{6DC79890-F970-4D66-AB19-EBB0ED44E7EC}"/>
    <dgm:cxn modelId="{4A7C3C81-F7A6-4A76-A8BD-5B8A800C3B8B}" type="presOf" srcId="{082E1E54-32E3-4B36-848C-B1AEF1165D0C}" destId="{F04CEF22-D24C-43C1-A43D-CF35336B91FA}" srcOrd="0" destOrd="0" presId="urn:microsoft.com/office/officeart/2018/2/layout/IconVerticalSolidList"/>
    <dgm:cxn modelId="{E0970994-F8DB-419A-804D-7D5BA2A2B4CA}" type="presOf" srcId="{8DCED9BA-C06E-4D70-A47B-2075CD5D72ED}" destId="{10799DE7-8A51-4295-A66E-D658FCE2B7E6}" srcOrd="0" destOrd="0" presId="urn:microsoft.com/office/officeart/2018/2/layout/IconVerticalSolidList"/>
    <dgm:cxn modelId="{6840ACBB-B67A-40BF-982D-A3F1BDCAC6E9}" type="presOf" srcId="{4CE78F60-7F6F-4A71-8BF1-10AE85771783}" destId="{F0959CA3-2EED-4BEF-8409-39DEA9561520}" srcOrd="0" destOrd="0" presId="urn:microsoft.com/office/officeart/2018/2/layout/IconVerticalSolidList"/>
    <dgm:cxn modelId="{719728BF-9F26-491C-83B3-77A1D34EBB6C}" srcId="{8DCED9BA-C06E-4D70-A47B-2075CD5D72ED}" destId="{4CE78F60-7F6F-4A71-8BF1-10AE85771783}" srcOrd="0" destOrd="0" parTransId="{0CA9DF98-7969-4CF9-8027-6510610DE73A}" sibTransId="{ADFAE8DF-8910-492B-B0FC-A1CAD4414B4A}"/>
    <dgm:cxn modelId="{6AEFA1C5-C0A5-4C34-B7FD-C651A25B78DE}" type="presOf" srcId="{26609C33-D04A-45FF-8612-D631F92E75D7}" destId="{81E4E4C2-C855-49E9-AE4E-A7F084F3BFF1}" srcOrd="0" destOrd="0" presId="urn:microsoft.com/office/officeart/2018/2/layout/IconVerticalSolidList"/>
    <dgm:cxn modelId="{6BA775EA-3951-4BF7-B20E-78889D3C2EA3}" type="presParOf" srcId="{10799DE7-8A51-4295-A66E-D658FCE2B7E6}" destId="{EDC03977-E28B-481A-9E06-EA711B768731}" srcOrd="0" destOrd="0" presId="urn:microsoft.com/office/officeart/2018/2/layout/IconVerticalSolidList"/>
    <dgm:cxn modelId="{310DA988-9728-4F10-B6AE-CCE7DF2FF667}" type="presParOf" srcId="{EDC03977-E28B-481A-9E06-EA711B768731}" destId="{F55F772F-C904-4E41-BA0B-D473AAFF775F}" srcOrd="0" destOrd="0" presId="urn:microsoft.com/office/officeart/2018/2/layout/IconVerticalSolidList"/>
    <dgm:cxn modelId="{926FA692-7FE7-440E-9C68-A70D1B93199E}" type="presParOf" srcId="{EDC03977-E28B-481A-9E06-EA711B768731}" destId="{8245DE2A-727C-4186-A5AE-A6BA230E9C22}" srcOrd="1" destOrd="0" presId="urn:microsoft.com/office/officeart/2018/2/layout/IconVerticalSolidList"/>
    <dgm:cxn modelId="{1BDBEE5A-CA49-4BF2-8054-82EFE8D28BCA}" type="presParOf" srcId="{EDC03977-E28B-481A-9E06-EA711B768731}" destId="{C712F7CE-C777-45FC-BF4D-9E8D02A4F210}" srcOrd="2" destOrd="0" presId="urn:microsoft.com/office/officeart/2018/2/layout/IconVerticalSolidList"/>
    <dgm:cxn modelId="{554DBD54-C0A7-4874-A425-493F351516B9}" type="presParOf" srcId="{EDC03977-E28B-481A-9E06-EA711B768731}" destId="{F0959CA3-2EED-4BEF-8409-39DEA9561520}" srcOrd="3" destOrd="0" presId="urn:microsoft.com/office/officeart/2018/2/layout/IconVerticalSolidList"/>
    <dgm:cxn modelId="{72B7F84E-7880-4FFC-B95B-232403109CE9}" type="presParOf" srcId="{10799DE7-8A51-4295-A66E-D658FCE2B7E6}" destId="{F570190B-1EB0-41BC-A6AC-23F3A5BEB680}" srcOrd="1" destOrd="0" presId="urn:microsoft.com/office/officeart/2018/2/layout/IconVerticalSolidList"/>
    <dgm:cxn modelId="{475ABA35-AE22-4CA9-B3EC-4764D3016D52}" type="presParOf" srcId="{10799DE7-8A51-4295-A66E-D658FCE2B7E6}" destId="{6EABD9BF-4CE3-422E-950B-8283D85C394F}" srcOrd="2" destOrd="0" presId="urn:microsoft.com/office/officeart/2018/2/layout/IconVerticalSolidList"/>
    <dgm:cxn modelId="{0087D072-1D38-4DDF-A4ED-C8179ED24B8A}" type="presParOf" srcId="{6EABD9BF-4CE3-422E-950B-8283D85C394F}" destId="{2DC54500-5575-4731-9A26-12354B378E52}" srcOrd="0" destOrd="0" presId="urn:microsoft.com/office/officeart/2018/2/layout/IconVerticalSolidList"/>
    <dgm:cxn modelId="{7C562997-E7FC-4D35-A986-C7195AF540EC}" type="presParOf" srcId="{6EABD9BF-4CE3-422E-950B-8283D85C394F}" destId="{8CFD9C22-254A-4807-809C-5509060902C5}" srcOrd="1" destOrd="0" presId="urn:microsoft.com/office/officeart/2018/2/layout/IconVerticalSolidList"/>
    <dgm:cxn modelId="{563408C1-9829-4326-88E7-9533ABFC81AA}" type="presParOf" srcId="{6EABD9BF-4CE3-422E-950B-8283D85C394F}" destId="{8209ED4B-986F-448D-AA66-5D6A01D92C49}" srcOrd="2" destOrd="0" presId="urn:microsoft.com/office/officeart/2018/2/layout/IconVerticalSolidList"/>
    <dgm:cxn modelId="{176FAA6E-260D-4029-AB73-01851B987B34}" type="presParOf" srcId="{6EABD9BF-4CE3-422E-950B-8283D85C394F}" destId="{F04CEF22-D24C-43C1-A43D-CF35336B91FA}" srcOrd="3" destOrd="0" presId="urn:microsoft.com/office/officeart/2018/2/layout/IconVerticalSolidList"/>
    <dgm:cxn modelId="{A730F441-3BA3-4DF3-B8C6-6B257720C197}" type="presParOf" srcId="{10799DE7-8A51-4295-A66E-D658FCE2B7E6}" destId="{8874ABC6-1CE4-468F-8FA2-4186435C13A4}" srcOrd="3" destOrd="0" presId="urn:microsoft.com/office/officeart/2018/2/layout/IconVerticalSolidList"/>
    <dgm:cxn modelId="{9E4366ED-9D7D-4121-B5C0-374576E0F5E6}" type="presParOf" srcId="{10799DE7-8A51-4295-A66E-D658FCE2B7E6}" destId="{2D75544F-BD5C-4F66-8258-642A2338EBA0}" srcOrd="4" destOrd="0" presId="urn:microsoft.com/office/officeart/2018/2/layout/IconVerticalSolidList"/>
    <dgm:cxn modelId="{4CA55745-5699-4A5C-BFD0-20EDFD9C884F}" type="presParOf" srcId="{2D75544F-BD5C-4F66-8258-642A2338EBA0}" destId="{DD5B2ADE-17AF-43BE-9BE9-ACC1CB153B5A}" srcOrd="0" destOrd="0" presId="urn:microsoft.com/office/officeart/2018/2/layout/IconVerticalSolidList"/>
    <dgm:cxn modelId="{34383C6A-F667-40B4-ABE2-5C822FB40567}" type="presParOf" srcId="{2D75544F-BD5C-4F66-8258-642A2338EBA0}" destId="{D1291099-8DC4-4AD4-8DBE-F2EEE1772337}" srcOrd="1" destOrd="0" presId="urn:microsoft.com/office/officeart/2018/2/layout/IconVerticalSolidList"/>
    <dgm:cxn modelId="{8F32C68C-7484-4B69-A8B4-9E0C1A0FC5B6}" type="presParOf" srcId="{2D75544F-BD5C-4F66-8258-642A2338EBA0}" destId="{E561A246-4E51-4FDF-86C7-C19991462018}" srcOrd="2" destOrd="0" presId="urn:microsoft.com/office/officeart/2018/2/layout/IconVerticalSolidList"/>
    <dgm:cxn modelId="{3E61201B-9FAC-4F0A-B035-4D1ECD62D940}" type="presParOf" srcId="{2D75544F-BD5C-4F66-8258-642A2338EBA0}" destId="{81E4E4C2-C855-49E9-AE4E-A7F084F3BFF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3FCD08-B46D-4BF7-A331-E8680028B0F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EA2D26F-B082-48DC-B4CA-DD3FB1C54C6A}">
      <dgm:prSet/>
      <dgm:spPr/>
      <dgm:t>
        <a:bodyPr/>
        <a:lstStyle/>
        <a:p>
          <a:r>
            <a:rPr lang="fi-FI" dirty="0"/>
            <a:t> Yksityisetsivätyön perusteet</a:t>
          </a:r>
          <a:endParaRPr lang="en-US" dirty="0"/>
        </a:p>
      </dgm:t>
    </dgm:pt>
    <dgm:pt modelId="{66EBEC57-9DCA-4B89-9231-5A07E608C9AF}" type="parTrans" cxnId="{A2499C1C-68F8-4B2F-8581-69C659740C5C}">
      <dgm:prSet/>
      <dgm:spPr/>
      <dgm:t>
        <a:bodyPr/>
        <a:lstStyle/>
        <a:p>
          <a:endParaRPr lang="en-US"/>
        </a:p>
      </dgm:t>
    </dgm:pt>
    <dgm:pt modelId="{792FC50D-6E31-4CDE-BA22-98FE1ECC713C}" type="sibTrans" cxnId="{A2499C1C-68F8-4B2F-8581-69C659740C5C}">
      <dgm:prSet/>
      <dgm:spPr/>
      <dgm:t>
        <a:bodyPr/>
        <a:lstStyle/>
        <a:p>
          <a:endParaRPr lang="en-US"/>
        </a:p>
      </dgm:t>
    </dgm:pt>
    <dgm:pt modelId="{4CE08318-8118-4F27-B4C2-E8AE33D8F7DF}">
      <dgm:prSet/>
      <dgm:spPr/>
      <dgm:t>
        <a:bodyPr/>
        <a:lstStyle/>
        <a:p>
          <a:r>
            <a:rPr lang="fi-FI" dirty="0"/>
            <a:t>Yksityisetsivätoiminta Suomessa 		</a:t>
          </a:r>
          <a:endParaRPr lang="en-US" dirty="0"/>
        </a:p>
      </dgm:t>
    </dgm:pt>
    <dgm:pt modelId="{A48D0050-C88F-4B11-A528-B071B900660B}" type="parTrans" cxnId="{284E67C5-B1EB-424B-9468-15F1DABE44C1}">
      <dgm:prSet/>
      <dgm:spPr/>
      <dgm:t>
        <a:bodyPr/>
        <a:lstStyle/>
        <a:p>
          <a:endParaRPr lang="en-US"/>
        </a:p>
      </dgm:t>
    </dgm:pt>
    <dgm:pt modelId="{F015D3B2-25EE-49D6-87E2-BA2C63DF2F83}" type="sibTrans" cxnId="{284E67C5-B1EB-424B-9468-15F1DABE44C1}">
      <dgm:prSet/>
      <dgm:spPr/>
      <dgm:t>
        <a:bodyPr/>
        <a:lstStyle/>
        <a:p>
          <a:endParaRPr lang="en-US"/>
        </a:p>
      </dgm:t>
    </dgm:pt>
    <dgm:pt modelId="{B91A4244-A014-4263-8801-D20391869397}">
      <dgm:prSet/>
      <dgm:spPr/>
      <dgm:t>
        <a:bodyPr/>
        <a:lstStyle/>
        <a:p>
          <a:r>
            <a:rPr lang="fi-FI" dirty="0"/>
            <a:t> Yksityisetsivätoiminnan historia		</a:t>
          </a:r>
          <a:endParaRPr lang="en-US" dirty="0"/>
        </a:p>
      </dgm:t>
    </dgm:pt>
    <dgm:pt modelId="{2615D1FB-C1FA-4D35-B1B2-2B443A31F3A8}" type="parTrans" cxnId="{08F90B2D-8F1B-4199-9549-155025C706FE}">
      <dgm:prSet/>
      <dgm:spPr/>
      <dgm:t>
        <a:bodyPr/>
        <a:lstStyle/>
        <a:p>
          <a:endParaRPr lang="en-US"/>
        </a:p>
      </dgm:t>
    </dgm:pt>
    <dgm:pt modelId="{217B6407-9C59-4F01-B215-A727636F08DA}" type="sibTrans" cxnId="{08F90B2D-8F1B-4199-9549-155025C706FE}">
      <dgm:prSet/>
      <dgm:spPr/>
      <dgm:t>
        <a:bodyPr/>
        <a:lstStyle/>
        <a:p>
          <a:endParaRPr lang="en-US"/>
        </a:p>
      </dgm:t>
    </dgm:pt>
    <dgm:pt modelId="{9F938528-0280-4E00-85CA-525D670EFF15}">
      <dgm:prSet/>
      <dgm:spPr/>
      <dgm:t>
        <a:bodyPr/>
        <a:lstStyle/>
        <a:p>
          <a:r>
            <a:rPr lang="fi-FI" dirty="0"/>
            <a:t>Oppiminen ja -tekniikat, HOPS		</a:t>
          </a:r>
          <a:endParaRPr lang="en-US" dirty="0"/>
        </a:p>
      </dgm:t>
    </dgm:pt>
    <dgm:pt modelId="{0471BECD-2681-456D-8044-C29C0249212B}" type="parTrans" cxnId="{01E54171-DBC5-4EED-A45C-E1F06318860B}">
      <dgm:prSet/>
      <dgm:spPr/>
      <dgm:t>
        <a:bodyPr/>
        <a:lstStyle/>
        <a:p>
          <a:endParaRPr lang="en-US"/>
        </a:p>
      </dgm:t>
    </dgm:pt>
    <dgm:pt modelId="{A9035C95-6D40-439A-AC4D-CA46457E0276}" type="sibTrans" cxnId="{01E54171-DBC5-4EED-A45C-E1F06318860B}">
      <dgm:prSet/>
      <dgm:spPr/>
      <dgm:t>
        <a:bodyPr/>
        <a:lstStyle/>
        <a:p>
          <a:endParaRPr lang="en-US"/>
        </a:p>
      </dgm:t>
    </dgm:pt>
    <dgm:pt modelId="{4C0457D5-D2C9-4747-952B-55AA51171956}">
      <dgm:prSet/>
      <dgm:spPr/>
      <dgm:t>
        <a:bodyPr/>
        <a:lstStyle/>
        <a:p>
          <a:r>
            <a:rPr lang="fi-FI" dirty="0"/>
            <a:t> Yksityisetsivän etiikka ja arvot 		</a:t>
          </a:r>
          <a:endParaRPr lang="en-US" dirty="0"/>
        </a:p>
      </dgm:t>
    </dgm:pt>
    <dgm:pt modelId="{1BF339EF-6D53-4413-9A38-07BF5858E96E}" type="parTrans" cxnId="{90838DF6-7532-4ABC-A022-35380025B999}">
      <dgm:prSet/>
      <dgm:spPr/>
      <dgm:t>
        <a:bodyPr/>
        <a:lstStyle/>
        <a:p>
          <a:endParaRPr lang="en-US"/>
        </a:p>
      </dgm:t>
    </dgm:pt>
    <dgm:pt modelId="{F8D87484-01D2-4234-91DA-84264AAA6197}" type="sibTrans" cxnId="{90838DF6-7532-4ABC-A022-35380025B999}">
      <dgm:prSet/>
      <dgm:spPr/>
      <dgm:t>
        <a:bodyPr/>
        <a:lstStyle/>
        <a:p>
          <a:endParaRPr lang="en-US"/>
        </a:p>
      </dgm:t>
    </dgm:pt>
    <dgm:pt modelId="{B37BDE8A-DB0A-42B3-81CC-57CA94051562}">
      <dgm:prSet/>
      <dgm:spPr/>
      <dgm:t>
        <a:bodyPr/>
        <a:lstStyle/>
        <a:p>
          <a:r>
            <a:rPr lang="fi-FI" dirty="0"/>
            <a:t>Lakiopinnot*</a:t>
          </a:r>
        </a:p>
        <a:p>
          <a:r>
            <a:rPr lang="fi-FI" dirty="0"/>
            <a:t>					</a:t>
          </a:r>
          <a:endParaRPr lang="en-US" dirty="0"/>
        </a:p>
      </dgm:t>
    </dgm:pt>
    <dgm:pt modelId="{DCD97678-BF4C-4DB9-893D-B377F03E519C}" type="parTrans" cxnId="{0DB79E0D-B33C-43EF-A478-FD50423650BB}">
      <dgm:prSet/>
      <dgm:spPr/>
      <dgm:t>
        <a:bodyPr/>
        <a:lstStyle/>
        <a:p>
          <a:endParaRPr lang="en-US"/>
        </a:p>
      </dgm:t>
    </dgm:pt>
    <dgm:pt modelId="{39D12347-468E-44B2-AC44-B28C9E101198}" type="sibTrans" cxnId="{0DB79E0D-B33C-43EF-A478-FD50423650BB}">
      <dgm:prSet/>
      <dgm:spPr/>
      <dgm:t>
        <a:bodyPr/>
        <a:lstStyle/>
        <a:p>
          <a:endParaRPr lang="en-US"/>
        </a:p>
      </dgm:t>
    </dgm:pt>
    <dgm:pt modelId="{A94C8EDD-0684-4BB8-B8B7-B3AC1E0C96E4}">
      <dgm:prSet/>
      <dgm:spPr/>
      <dgm:t>
        <a:bodyPr/>
        <a:lstStyle/>
        <a:p>
          <a:r>
            <a:rPr lang="fi-FI" dirty="0"/>
            <a:t>*LYTP (laki yksityisistä turvapalveluista)</a:t>
          </a:r>
          <a:endParaRPr lang="en-US" dirty="0"/>
        </a:p>
      </dgm:t>
    </dgm:pt>
    <dgm:pt modelId="{685722A5-D902-4548-AFC9-A22F4FCB1C81}" type="parTrans" cxnId="{0F3A5483-A301-4358-8FD6-3C066D8D4DFD}">
      <dgm:prSet/>
      <dgm:spPr/>
      <dgm:t>
        <a:bodyPr/>
        <a:lstStyle/>
        <a:p>
          <a:endParaRPr lang="en-US"/>
        </a:p>
      </dgm:t>
    </dgm:pt>
    <dgm:pt modelId="{FB56567D-8682-49C7-8E64-2F2D70D8B337}" type="sibTrans" cxnId="{0F3A5483-A301-4358-8FD6-3C066D8D4DFD}">
      <dgm:prSet/>
      <dgm:spPr/>
      <dgm:t>
        <a:bodyPr/>
        <a:lstStyle/>
        <a:p>
          <a:endParaRPr lang="en-US"/>
        </a:p>
      </dgm:t>
    </dgm:pt>
    <dgm:pt modelId="{F49EBBE1-38D2-409A-B31D-4C212DC33056}">
      <dgm:prSet/>
      <dgm:spPr/>
      <dgm:t>
        <a:bodyPr/>
        <a:lstStyle/>
        <a:p>
          <a:r>
            <a:rPr lang="fi-FI" dirty="0"/>
            <a:t>*Rikoslaki</a:t>
          </a:r>
          <a:endParaRPr lang="en-US" dirty="0"/>
        </a:p>
      </dgm:t>
    </dgm:pt>
    <dgm:pt modelId="{299F4921-66AF-4795-9150-E0055D974AA9}" type="parTrans" cxnId="{14051D5A-6A56-4EAA-8275-5C6FB8197343}">
      <dgm:prSet/>
      <dgm:spPr/>
      <dgm:t>
        <a:bodyPr/>
        <a:lstStyle/>
        <a:p>
          <a:endParaRPr lang="en-US"/>
        </a:p>
      </dgm:t>
    </dgm:pt>
    <dgm:pt modelId="{C2E592E2-5BA8-4BED-B408-9A1E5BE930CA}" type="sibTrans" cxnId="{14051D5A-6A56-4EAA-8275-5C6FB8197343}">
      <dgm:prSet/>
      <dgm:spPr/>
      <dgm:t>
        <a:bodyPr/>
        <a:lstStyle/>
        <a:p>
          <a:endParaRPr lang="en-US"/>
        </a:p>
      </dgm:t>
    </dgm:pt>
    <dgm:pt modelId="{95D0C195-B75C-4713-813F-A18D1E9E4F50}">
      <dgm:prSet/>
      <dgm:spPr/>
      <dgm:t>
        <a:bodyPr/>
        <a:lstStyle/>
        <a:p>
          <a:r>
            <a:rPr lang="fi-FI" dirty="0"/>
            <a:t>Tietosuojalaki ja –direktiivi</a:t>
          </a:r>
          <a:endParaRPr lang="en-US" dirty="0"/>
        </a:p>
      </dgm:t>
    </dgm:pt>
    <dgm:pt modelId="{EF74C1AE-DEFF-465D-9BBD-C2D435B70B97}" type="parTrans" cxnId="{310BBB16-8B57-4588-AB03-27CEC7D062D6}">
      <dgm:prSet/>
      <dgm:spPr/>
      <dgm:t>
        <a:bodyPr/>
        <a:lstStyle/>
        <a:p>
          <a:endParaRPr lang="en-US"/>
        </a:p>
      </dgm:t>
    </dgm:pt>
    <dgm:pt modelId="{FFAEE428-E9A3-49CC-A707-1BBC6237F3D0}" type="sibTrans" cxnId="{310BBB16-8B57-4588-AB03-27CEC7D062D6}">
      <dgm:prSet/>
      <dgm:spPr/>
      <dgm:t>
        <a:bodyPr/>
        <a:lstStyle/>
        <a:p>
          <a:endParaRPr lang="en-US"/>
        </a:p>
      </dgm:t>
    </dgm:pt>
    <dgm:pt modelId="{6C0C4534-2BC6-4B35-8FE7-5620A7C990EF}">
      <dgm:prSet/>
      <dgm:spPr/>
      <dgm:t>
        <a:bodyPr/>
        <a:lstStyle/>
        <a:p>
          <a:r>
            <a:rPr lang="fi-FI" dirty="0"/>
            <a:t>*Kyberturvallisuus</a:t>
          </a:r>
          <a:endParaRPr lang="en-US" dirty="0"/>
        </a:p>
      </dgm:t>
    </dgm:pt>
    <dgm:pt modelId="{3002F718-7045-4A08-BCC8-53A2546D4F9C}" type="parTrans" cxnId="{B63680D6-20A3-4A61-9250-F32C864D48A7}">
      <dgm:prSet/>
      <dgm:spPr/>
      <dgm:t>
        <a:bodyPr/>
        <a:lstStyle/>
        <a:p>
          <a:endParaRPr lang="en-US"/>
        </a:p>
      </dgm:t>
    </dgm:pt>
    <dgm:pt modelId="{69FA73B9-15BC-4537-A4DF-99A81566A151}" type="sibTrans" cxnId="{B63680D6-20A3-4A61-9250-F32C864D48A7}">
      <dgm:prSet/>
      <dgm:spPr/>
      <dgm:t>
        <a:bodyPr/>
        <a:lstStyle/>
        <a:p>
          <a:endParaRPr lang="en-US"/>
        </a:p>
      </dgm:t>
    </dgm:pt>
    <dgm:pt modelId="{2DE2C145-0016-4E72-A9BB-69FEEB68A718}" type="pres">
      <dgm:prSet presAssocID="{8C3FCD08-B46D-4BF7-A331-E8680028B0FC}" presName="diagram" presStyleCnt="0">
        <dgm:presLayoutVars>
          <dgm:dir/>
          <dgm:resizeHandles val="exact"/>
        </dgm:presLayoutVars>
      </dgm:prSet>
      <dgm:spPr/>
    </dgm:pt>
    <dgm:pt modelId="{99BA1087-4273-4AF3-84C7-C766DEF6CF88}" type="pres">
      <dgm:prSet presAssocID="{1EA2D26F-B082-48DC-B4CA-DD3FB1C54C6A}" presName="node" presStyleLbl="node1" presStyleIdx="0" presStyleCnt="10">
        <dgm:presLayoutVars>
          <dgm:bulletEnabled val="1"/>
        </dgm:presLayoutVars>
      </dgm:prSet>
      <dgm:spPr/>
    </dgm:pt>
    <dgm:pt modelId="{32916701-85F2-4551-9396-FA12B85FF747}" type="pres">
      <dgm:prSet presAssocID="{792FC50D-6E31-4CDE-BA22-98FE1ECC713C}" presName="sibTrans" presStyleCnt="0"/>
      <dgm:spPr/>
    </dgm:pt>
    <dgm:pt modelId="{A2FD604F-E584-40B4-9C72-F89062E13DEC}" type="pres">
      <dgm:prSet presAssocID="{4CE08318-8118-4F27-B4C2-E8AE33D8F7DF}" presName="node" presStyleLbl="node1" presStyleIdx="1" presStyleCnt="10">
        <dgm:presLayoutVars>
          <dgm:bulletEnabled val="1"/>
        </dgm:presLayoutVars>
      </dgm:prSet>
      <dgm:spPr/>
    </dgm:pt>
    <dgm:pt modelId="{9C7B0DE0-A9B0-4423-BF15-324368D7C548}" type="pres">
      <dgm:prSet presAssocID="{F015D3B2-25EE-49D6-87E2-BA2C63DF2F83}" presName="sibTrans" presStyleCnt="0"/>
      <dgm:spPr/>
    </dgm:pt>
    <dgm:pt modelId="{2E727E2C-EB48-487E-96CF-B4EB2A2F3E38}" type="pres">
      <dgm:prSet presAssocID="{B91A4244-A014-4263-8801-D20391869397}" presName="node" presStyleLbl="node1" presStyleIdx="2" presStyleCnt="10">
        <dgm:presLayoutVars>
          <dgm:bulletEnabled val="1"/>
        </dgm:presLayoutVars>
      </dgm:prSet>
      <dgm:spPr/>
    </dgm:pt>
    <dgm:pt modelId="{E1C13863-7AF1-4CE3-9C1B-C946C21425D4}" type="pres">
      <dgm:prSet presAssocID="{217B6407-9C59-4F01-B215-A727636F08DA}" presName="sibTrans" presStyleCnt="0"/>
      <dgm:spPr/>
    </dgm:pt>
    <dgm:pt modelId="{44FE9557-3700-4480-8D26-C2CAE9BBC65F}" type="pres">
      <dgm:prSet presAssocID="{9F938528-0280-4E00-85CA-525D670EFF15}" presName="node" presStyleLbl="node1" presStyleIdx="3" presStyleCnt="10">
        <dgm:presLayoutVars>
          <dgm:bulletEnabled val="1"/>
        </dgm:presLayoutVars>
      </dgm:prSet>
      <dgm:spPr/>
    </dgm:pt>
    <dgm:pt modelId="{08DA4163-FEA3-418F-AB4D-E3AC3E2EA702}" type="pres">
      <dgm:prSet presAssocID="{A9035C95-6D40-439A-AC4D-CA46457E0276}" presName="sibTrans" presStyleCnt="0"/>
      <dgm:spPr/>
    </dgm:pt>
    <dgm:pt modelId="{7F919746-0130-49B5-8870-98392420BB97}" type="pres">
      <dgm:prSet presAssocID="{4C0457D5-D2C9-4747-952B-55AA51171956}" presName="node" presStyleLbl="node1" presStyleIdx="4" presStyleCnt="10">
        <dgm:presLayoutVars>
          <dgm:bulletEnabled val="1"/>
        </dgm:presLayoutVars>
      </dgm:prSet>
      <dgm:spPr/>
    </dgm:pt>
    <dgm:pt modelId="{B4339410-C826-4A4D-AAE0-B86AB54F90EF}" type="pres">
      <dgm:prSet presAssocID="{F8D87484-01D2-4234-91DA-84264AAA6197}" presName="sibTrans" presStyleCnt="0"/>
      <dgm:spPr/>
    </dgm:pt>
    <dgm:pt modelId="{F10C2C8B-B7D8-4560-8533-12F0E0C0FEC0}" type="pres">
      <dgm:prSet presAssocID="{B37BDE8A-DB0A-42B3-81CC-57CA94051562}" presName="node" presStyleLbl="node1" presStyleIdx="5" presStyleCnt="10">
        <dgm:presLayoutVars>
          <dgm:bulletEnabled val="1"/>
        </dgm:presLayoutVars>
      </dgm:prSet>
      <dgm:spPr/>
    </dgm:pt>
    <dgm:pt modelId="{06D682CF-A5FC-4428-B226-F6F8A73A3E8E}" type="pres">
      <dgm:prSet presAssocID="{39D12347-468E-44B2-AC44-B28C9E101198}" presName="sibTrans" presStyleCnt="0"/>
      <dgm:spPr/>
    </dgm:pt>
    <dgm:pt modelId="{69C51721-7C47-4422-971D-6FBFF545F0F2}" type="pres">
      <dgm:prSet presAssocID="{A94C8EDD-0684-4BB8-B8B7-B3AC1E0C96E4}" presName="node" presStyleLbl="node1" presStyleIdx="6" presStyleCnt="10">
        <dgm:presLayoutVars>
          <dgm:bulletEnabled val="1"/>
        </dgm:presLayoutVars>
      </dgm:prSet>
      <dgm:spPr/>
    </dgm:pt>
    <dgm:pt modelId="{8AC94556-4882-4C9A-BE43-4B9E209C8F07}" type="pres">
      <dgm:prSet presAssocID="{FB56567D-8682-49C7-8E64-2F2D70D8B337}" presName="sibTrans" presStyleCnt="0"/>
      <dgm:spPr/>
    </dgm:pt>
    <dgm:pt modelId="{DFA2E737-CCC1-433B-BC63-B567A4304F85}" type="pres">
      <dgm:prSet presAssocID="{F49EBBE1-38D2-409A-B31D-4C212DC33056}" presName="node" presStyleLbl="node1" presStyleIdx="7" presStyleCnt="10">
        <dgm:presLayoutVars>
          <dgm:bulletEnabled val="1"/>
        </dgm:presLayoutVars>
      </dgm:prSet>
      <dgm:spPr/>
    </dgm:pt>
    <dgm:pt modelId="{CFC7361B-3858-4C1B-83E5-C30AF40BB8A5}" type="pres">
      <dgm:prSet presAssocID="{C2E592E2-5BA8-4BED-B408-9A1E5BE930CA}" presName="sibTrans" presStyleCnt="0"/>
      <dgm:spPr/>
    </dgm:pt>
    <dgm:pt modelId="{14D2C4BA-77C7-444C-93DA-CC38D02DCABB}" type="pres">
      <dgm:prSet presAssocID="{95D0C195-B75C-4713-813F-A18D1E9E4F50}" presName="node" presStyleLbl="node1" presStyleIdx="8" presStyleCnt="10">
        <dgm:presLayoutVars>
          <dgm:bulletEnabled val="1"/>
        </dgm:presLayoutVars>
      </dgm:prSet>
      <dgm:spPr/>
    </dgm:pt>
    <dgm:pt modelId="{13894A4B-877D-4EE8-80DF-2BE871F68F53}" type="pres">
      <dgm:prSet presAssocID="{FFAEE428-E9A3-49CC-A707-1BBC6237F3D0}" presName="sibTrans" presStyleCnt="0"/>
      <dgm:spPr/>
    </dgm:pt>
    <dgm:pt modelId="{15559E98-4026-4CE4-87C4-5944DBD59307}" type="pres">
      <dgm:prSet presAssocID="{6C0C4534-2BC6-4B35-8FE7-5620A7C990EF}" presName="node" presStyleLbl="node1" presStyleIdx="9" presStyleCnt="10">
        <dgm:presLayoutVars>
          <dgm:bulletEnabled val="1"/>
        </dgm:presLayoutVars>
      </dgm:prSet>
      <dgm:spPr/>
    </dgm:pt>
  </dgm:ptLst>
  <dgm:cxnLst>
    <dgm:cxn modelId="{0DB79E0D-B33C-43EF-A478-FD50423650BB}" srcId="{8C3FCD08-B46D-4BF7-A331-E8680028B0FC}" destId="{B37BDE8A-DB0A-42B3-81CC-57CA94051562}" srcOrd="5" destOrd="0" parTransId="{DCD97678-BF4C-4DB9-893D-B377F03E519C}" sibTransId="{39D12347-468E-44B2-AC44-B28C9E101198}"/>
    <dgm:cxn modelId="{310BBB16-8B57-4588-AB03-27CEC7D062D6}" srcId="{8C3FCD08-B46D-4BF7-A331-E8680028B0FC}" destId="{95D0C195-B75C-4713-813F-A18D1E9E4F50}" srcOrd="8" destOrd="0" parTransId="{EF74C1AE-DEFF-465D-9BBD-C2D435B70B97}" sibTransId="{FFAEE428-E9A3-49CC-A707-1BBC6237F3D0}"/>
    <dgm:cxn modelId="{A2499C1C-68F8-4B2F-8581-69C659740C5C}" srcId="{8C3FCD08-B46D-4BF7-A331-E8680028B0FC}" destId="{1EA2D26F-B082-48DC-B4CA-DD3FB1C54C6A}" srcOrd="0" destOrd="0" parTransId="{66EBEC57-9DCA-4B89-9231-5A07E608C9AF}" sibTransId="{792FC50D-6E31-4CDE-BA22-98FE1ECC713C}"/>
    <dgm:cxn modelId="{2BD1E61D-3B57-4021-893E-A1835C254DE0}" type="presOf" srcId="{8C3FCD08-B46D-4BF7-A331-E8680028B0FC}" destId="{2DE2C145-0016-4E72-A9BB-69FEEB68A718}" srcOrd="0" destOrd="0" presId="urn:microsoft.com/office/officeart/2005/8/layout/default"/>
    <dgm:cxn modelId="{08F90B2D-8F1B-4199-9549-155025C706FE}" srcId="{8C3FCD08-B46D-4BF7-A331-E8680028B0FC}" destId="{B91A4244-A014-4263-8801-D20391869397}" srcOrd="2" destOrd="0" parTransId="{2615D1FB-C1FA-4D35-B1B2-2B443A31F3A8}" sibTransId="{217B6407-9C59-4F01-B215-A727636F08DA}"/>
    <dgm:cxn modelId="{DA66F62E-6E2C-46AB-B551-FA6F01BF0ADB}" type="presOf" srcId="{A94C8EDD-0684-4BB8-B8B7-B3AC1E0C96E4}" destId="{69C51721-7C47-4422-971D-6FBFF545F0F2}" srcOrd="0" destOrd="0" presId="urn:microsoft.com/office/officeart/2005/8/layout/default"/>
    <dgm:cxn modelId="{A47A3648-6F8C-4852-B612-6FD73D5ED0B6}" type="presOf" srcId="{F49EBBE1-38D2-409A-B31D-4C212DC33056}" destId="{DFA2E737-CCC1-433B-BC63-B567A4304F85}" srcOrd="0" destOrd="0" presId="urn:microsoft.com/office/officeart/2005/8/layout/default"/>
    <dgm:cxn modelId="{1BD14C4B-ACC1-455B-AE3F-431AE42F09C4}" type="presOf" srcId="{4C0457D5-D2C9-4747-952B-55AA51171956}" destId="{7F919746-0130-49B5-8870-98392420BB97}" srcOrd="0" destOrd="0" presId="urn:microsoft.com/office/officeart/2005/8/layout/default"/>
    <dgm:cxn modelId="{463A3E6D-6804-4383-95BB-CE7D37CE4720}" type="presOf" srcId="{9F938528-0280-4E00-85CA-525D670EFF15}" destId="{44FE9557-3700-4480-8D26-C2CAE9BBC65F}" srcOrd="0" destOrd="0" presId="urn:microsoft.com/office/officeart/2005/8/layout/default"/>
    <dgm:cxn modelId="{01E54171-DBC5-4EED-A45C-E1F06318860B}" srcId="{8C3FCD08-B46D-4BF7-A331-E8680028B0FC}" destId="{9F938528-0280-4E00-85CA-525D670EFF15}" srcOrd="3" destOrd="0" parTransId="{0471BECD-2681-456D-8044-C29C0249212B}" sibTransId="{A9035C95-6D40-439A-AC4D-CA46457E0276}"/>
    <dgm:cxn modelId="{14051D5A-6A56-4EAA-8275-5C6FB8197343}" srcId="{8C3FCD08-B46D-4BF7-A331-E8680028B0FC}" destId="{F49EBBE1-38D2-409A-B31D-4C212DC33056}" srcOrd="7" destOrd="0" parTransId="{299F4921-66AF-4795-9150-E0055D974AA9}" sibTransId="{C2E592E2-5BA8-4BED-B408-9A1E5BE930CA}"/>
    <dgm:cxn modelId="{F586AB7A-FC36-4669-8CD9-060479FFE226}" type="presOf" srcId="{B37BDE8A-DB0A-42B3-81CC-57CA94051562}" destId="{F10C2C8B-B7D8-4560-8533-12F0E0C0FEC0}" srcOrd="0" destOrd="0" presId="urn:microsoft.com/office/officeart/2005/8/layout/default"/>
    <dgm:cxn modelId="{0F3A5483-A301-4358-8FD6-3C066D8D4DFD}" srcId="{8C3FCD08-B46D-4BF7-A331-E8680028B0FC}" destId="{A94C8EDD-0684-4BB8-B8B7-B3AC1E0C96E4}" srcOrd="6" destOrd="0" parTransId="{685722A5-D902-4548-AFC9-A22F4FCB1C81}" sibTransId="{FB56567D-8682-49C7-8E64-2F2D70D8B337}"/>
    <dgm:cxn modelId="{A7387B87-6789-4169-BFC5-6A63795EB37F}" type="presOf" srcId="{4CE08318-8118-4F27-B4C2-E8AE33D8F7DF}" destId="{A2FD604F-E584-40B4-9C72-F89062E13DEC}" srcOrd="0" destOrd="0" presId="urn:microsoft.com/office/officeart/2005/8/layout/default"/>
    <dgm:cxn modelId="{6B272993-56F7-4140-9A0F-657081823401}" type="presOf" srcId="{95D0C195-B75C-4713-813F-A18D1E9E4F50}" destId="{14D2C4BA-77C7-444C-93DA-CC38D02DCABB}" srcOrd="0" destOrd="0" presId="urn:microsoft.com/office/officeart/2005/8/layout/default"/>
    <dgm:cxn modelId="{BEEB33C1-98B6-49B9-A7BD-625ECC99554F}" type="presOf" srcId="{B91A4244-A014-4263-8801-D20391869397}" destId="{2E727E2C-EB48-487E-96CF-B4EB2A2F3E38}" srcOrd="0" destOrd="0" presId="urn:microsoft.com/office/officeart/2005/8/layout/default"/>
    <dgm:cxn modelId="{284E67C5-B1EB-424B-9468-15F1DABE44C1}" srcId="{8C3FCD08-B46D-4BF7-A331-E8680028B0FC}" destId="{4CE08318-8118-4F27-B4C2-E8AE33D8F7DF}" srcOrd="1" destOrd="0" parTransId="{A48D0050-C88F-4B11-A528-B071B900660B}" sibTransId="{F015D3B2-25EE-49D6-87E2-BA2C63DF2F83}"/>
    <dgm:cxn modelId="{2A436FD6-10B0-4849-B445-07A7C9FEF093}" type="presOf" srcId="{1EA2D26F-B082-48DC-B4CA-DD3FB1C54C6A}" destId="{99BA1087-4273-4AF3-84C7-C766DEF6CF88}" srcOrd="0" destOrd="0" presId="urn:microsoft.com/office/officeart/2005/8/layout/default"/>
    <dgm:cxn modelId="{B63680D6-20A3-4A61-9250-F32C864D48A7}" srcId="{8C3FCD08-B46D-4BF7-A331-E8680028B0FC}" destId="{6C0C4534-2BC6-4B35-8FE7-5620A7C990EF}" srcOrd="9" destOrd="0" parTransId="{3002F718-7045-4A08-BCC8-53A2546D4F9C}" sibTransId="{69FA73B9-15BC-4537-A4DF-99A81566A151}"/>
    <dgm:cxn modelId="{90838DF6-7532-4ABC-A022-35380025B999}" srcId="{8C3FCD08-B46D-4BF7-A331-E8680028B0FC}" destId="{4C0457D5-D2C9-4747-952B-55AA51171956}" srcOrd="4" destOrd="0" parTransId="{1BF339EF-6D53-4413-9A38-07BF5858E96E}" sibTransId="{F8D87484-01D2-4234-91DA-84264AAA6197}"/>
    <dgm:cxn modelId="{431518FF-D550-4211-B45E-671C59ED6F5B}" type="presOf" srcId="{6C0C4534-2BC6-4B35-8FE7-5620A7C990EF}" destId="{15559E98-4026-4CE4-87C4-5944DBD59307}" srcOrd="0" destOrd="0" presId="urn:microsoft.com/office/officeart/2005/8/layout/default"/>
    <dgm:cxn modelId="{88E595BE-22FB-4C6B-AA27-327BA84AFC4B}" type="presParOf" srcId="{2DE2C145-0016-4E72-A9BB-69FEEB68A718}" destId="{99BA1087-4273-4AF3-84C7-C766DEF6CF88}" srcOrd="0" destOrd="0" presId="urn:microsoft.com/office/officeart/2005/8/layout/default"/>
    <dgm:cxn modelId="{AE739CCC-38A9-4FB7-B2AF-81CE5ECBC628}" type="presParOf" srcId="{2DE2C145-0016-4E72-A9BB-69FEEB68A718}" destId="{32916701-85F2-4551-9396-FA12B85FF747}" srcOrd="1" destOrd="0" presId="urn:microsoft.com/office/officeart/2005/8/layout/default"/>
    <dgm:cxn modelId="{9B678866-95FB-40AF-8CCC-9369E59E6542}" type="presParOf" srcId="{2DE2C145-0016-4E72-A9BB-69FEEB68A718}" destId="{A2FD604F-E584-40B4-9C72-F89062E13DEC}" srcOrd="2" destOrd="0" presId="urn:microsoft.com/office/officeart/2005/8/layout/default"/>
    <dgm:cxn modelId="{10B5D604-5D26-4574-9B10-677601D0096F}" type="presParOf" srcId="{2DE2C145-0016-4E72-A9BB-69FEEB68A718}" destId="{9C7B0DE0-A9B0-4423-BF15-324368D7C548}" srcOrd="3" destOrd="0" presId="urn:microsoft.com/office/officeart/2005/8/layout/default"/>
    <dgm:cxn modelId="{89373229-D322-4579-8819-CDE61CD6C9DB}" type="presParOf" srcId="{2DE2C145-0016-4E72-A9BB-69FEEB68A718}" destId="{2E727E2C-EB48-487E-96CF-B4EB2A2F3E38}" srcOrd="4" destOrd="0" presId="urn:microsoft.com/office/officeart/2005/8/layout/default"/>
    <dgm:cxn modelId="{03B4B864-3C12-46FD-AFB4-738ED6EFF7D6}" type="presParOf" srcId="{2DE2C145-0016-4E72-A9BB-69FEEB68A718}" destId="{E1C13863-7AF1-4CE3-9C1B-C946C21425D4}" srcOrd="5" destOrd="0" presId="urn:microsoft.com/office/officeart/2005/8/layout/default"/>
    <dgm:cxn modelId="{E3C347C8-0ECC-446F-A4B1-F72F0BD16E82}" type="presParOf" srcId="{2DE2C145-0016-4E72-A9BB-69FEEB68A718}" destId="{44FE9557-3700-4480-8D26-C2CAE9BBC65F}" srcOrd="6" destOrd="0" presId="urn:microsoft.com/office/officeart/2005/8/layout/default"/>
    <dgm:cxn modelId="{57885BEF-4F78-40F4-A20F-6ADB3C80616A}" type="presParOf" srcId="{2DE2C145-0016-4E72-A9BB-69FEEB68A718}" destId="{08DA4163-FEA3-418F-AB4D-E3AC3E2EA702}" srcOrd="7" destOrd="0" presId="urn:microsoft.com/office/officeart/2005/8/layout/default"/>
    <dgm:cxn modelId="{227F3164-0BAB-468C-8E2B-5A4FEDFFB2E3}" type="presParOf" srcId="{2DE2C145-0016-4E72-A9BB-69FEEB68A718}" destId="{7F919746-0130-49B5-8870-98392420BB97}" srcOrd="8" destOrd="0" presId="urn:microsoft.com/office/officeart/2005/8/layout/default"/>
    <dgm:cxn modelId="{3E2821B7-6022-4FAC-9490-B6D5B5E9103C}" type="presParOf" srcId="{2DE2C145-0016-4E72-A9BB-69FEEB68A718}" destId="{B4339410-C826-4A4D-AAE0-B86AB54F90EF}" srcOrd="9" destOrd="0" presId="urn:microsoft.com/office/officeart/2005/8/layout/default"/>
    <dgm:cxn modelId="{BB6CC600-774C-4367-9BD3-69B8CC10B27C}" type="presParOf" srcId="{2DE2C145-0016-4E72-A9BB-69FEEB68A718}" destId="{F10C2C8B-B7D8-4560-8533-12F0E0C0FEC0}" srcOrd="10" destOrd="0" presId="urn:microsoft.com/office/officeart/2005/8/layout/default"/>
    <dgm:cxn modelId="{EB6B8D34-84B1-41EF-94CA-3BDEA0B82295}" type="presParOf" srcId="{2DE2C145-0016-4E72-A9BB-69FEEB68A718}" destId="{06D682CF-A5FC-4428-B226-F6F8A73A3E8E}" srcOrd="11" destOrd="0" presId="urn:microsoft.com/office/officeart/2005/8/layout/default"/>
    <dgm:cxn modelId="{C72E1B2F-5C2A-4BC1-AF88-14743F61ED0B}" type="presParOf" srcId="{2DE2C145-0016-4E72-A9BB-69FEEB68A718}" destId="{69C51721-7C47-4422-971D-6FBFF545F0F2}" srcOrd="12" destOrd="0" presId="urn:microsoft.com/office/officeart/2005/8/layout/default"/>
    <dgm:cxn modelId="{55F38DEA-B141-4B2C-A26E-45595F7CA753}" type="presParOf" srcId="{2DE2C145-0016-4E72-A9BB-69FEEB68A718}" destId="{8AC94556-4882-4C9A-BE43-4B9E209C8F07}" srcOrd="13" destOrd="0" presId="urn:microsoft.com/office/officeart/2005/8/layout/default"/>
    <dgm:cxn modelId="{59B02512-1823-4B0B-A307-1F191E3D1F37}" type="presParOf" srcId="{2DE2C145-0016-4E72-A9BB-69FEEB68A718}" destId="{DFA2E737-CCC1-433B-BC63-B567A4304F85}" srcOrd="14" destOrd="0" presId="urn:microsoft.com/office/officeart/2005/8/layout/default"/>
    <dgm:cxn modelId="{444F78B1-DC94-4359-90E1-CED5F86046AE}" type="presParOf" srcId="{2DE2C145-0016-4E72-A9BB-69FEEB68A718}" destId="{CFC7361B-3858-4C1B-83E5-C30AF40BB8A5}" srcOrd="15" destOrd="0" presId="urn:microsoft.com/office/officeart/2005/8/layout/default"/>
    <dgm:cxn modelId="{30F885AA-D296-4F5C-9F45-8880DBA77F0A}" type="presParOf" srcId="{2DE2C145-0016-4E72-A9BB-69FEEB68A718}" destId="{14D2C4BA-77C7-444C-93DA-CC38D02DCABB}" srcOrd="16" destOrd="0" presId="urn:microsoft.com/office/officeart/2005/8/layout/default"/>
    <dgm:cxn modelId="{6A744B16-7959-43AF-BAA6-320714BAD53C}" type="presParOf" srcId="{2DE2C145-0016-4E72-A9BB-69FEEB68A718}" destId="{13894A4B-877D-4EE8-80DF-2BE871F68F53}" srcOrd="17" destOrd="0" presId="urn:microsoft.com/office/officeart/2005/8/layout/default"/>
    <dgm:cxn modelId="{22C8DD24-78D2-46D4-BA8F-7F1F1C0C0CE4}" type="presParOf" srcId="{2DE2C145-0016-4E72-A9BB-69FEEB68A718}" destId="{15559E98-4026-4CE4-87C4-5944DBD59307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807922-4D34-453C-A917-A847BAFFB6E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A553382-D36A-48BD-BE57-AEBDC7A74A6D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Kriminaalipsykologia 		</a:t>
          </a:r>
          <a:endParaRPr lang="en-US" dirty="0"/>
        </a:p>
      </dgm:t>
    </dgm:pt>
    <dgm:pt modelId="{27ADF644-49D8-43E8-B7AB-5F42810DDD68}" type="parTrans" cxnId="{F0651EDB-2ACD-4279-9822-9965B976C4CD}">
      <dgm:prSet/>
      <dgm:spPr/>
      <dgm:t>
        <a:bodyPr/>
        <a:lstStyle/>
        <a:p>
          <a:endParaRPr lang="en-US"/>
        </a:p>
      </dgm:t>
    </dgm:pt>
    <dgm:pt modelId="{6CD0CFA1-BBD5-49B0-9B15-3B990CFEB01D}" type="sibTrans" cxnId="{F0651EDB-2ACD-4279-9822-9965B976C4C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2688295-1419-4FCC-9DE3-44A6EB68E22F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 Koe 18.5.2025			 </a:t>
          </a:r>
          <a:endParaRPr lang="en-US" dirty="0"/>
        </a:p>
      </dgm:t>
    </dgm:pt>
    <dgm:pt modelId="{D7913679-B34B-4B79-BF37-D885423244B7}" type="parTrans" cxnId="{A7CE4350-302B-4809-8737-ABB631A256A8}">
      <dgm:prSet/>
      <dgm:spPr/>
      <dgm:t>
        <a:bodyPr/>
        <a:lstStyle/>
        <a:p>
          <a:endParaRPr lang="en-US"/>
        </a:p>
      </dgm:t>
    </dgm:pt>
    <dgm:pt modelId="{3D724CE9-D7DA-454D-8895-B04B81EFECAC}" type="sibTrans" cxnId="{A7CE4350-302B-4809-8737-ABB631A256A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934FFBA-6DAD-4032-8205-0B9921AB5113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Mielenterveysongelmat asiakkaiden kohtaamisessa</a:t>
          </a:r>
          <a:endParaRPr lang="en-US" dirty="0"/>
        </a:p>
      </dgm:t>
    </dgm:pt>
    <dgm:pt modelId="{F8C67BE6-8908-46E0-A367-6AC8DF9AF2D7}" type="parTrans" cxnId="{6792A6C2-DA8B-43BD-8CD9-C8B905B25EC9}">
      <dgm:prSet/>
      <dgm:spPr/>
      <dgm:t>
        <a:bodyPr/>
        <a:lstStyle/>
        <a:p>
          <a:endParaRPr lang="en-US"/>
        </a:p>
      </dgm:t>
    </dgm:pt>
    <dgm:pt modelId="{8B7EB3CF-8090-4932-8ADA-BF449B99842C}" type="sibTrans" cxnId="{6792A6C2-DA8B-43BD-8CD9-C8B905B25EC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E02011C-72E0-4C49-B283-AA92846863BA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Kadonneiden etsintä</a:t>
          </a:r>
          <a:endParaRPr lang="en-US" dirty="0"/>
        </a:p>
      </dgm:t>
    </dgm:pt>
    <dgm:pt modelId="{6FB87B3B-C7CD-4B8B-831E-78CEE4C31DB0}" type="parTrans" cxnId="{1E008EE5-672F-483C-8238-05E9C916B8C2}">
      <dgm:prSet/>
      <dgm:spPr/>
      <dgm:t>
        <a:bodyPr/>
        <a:lstStyle/>
        <a:p>
          <a:endParaRPr lang="en-US"/>
        </a:p>
      </dgm:t>
    </dgm:pt>
    <dgm:pt modelId="{688B2AFA-05A6-4664-A2E7-6F1DA7D28383}" type="sibTrans" cxnId="{1E008EE5-672F-483C-8238-05E9C916B8C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8C50405-4399-4AA0-AF44-82AB6EECE323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Yksityisetsivän tiedustelutoiminta</a:t>
          </a:r>
          <a:endParaRPr lang="en-US" dirty="0"/>
        </a:p>
      </dgm:t>
    </dgm:pt>
    <dgm:pt modelId="{95296FED-2112-4A66-9C34-041BE4B03B66}" type="parTrans" cxnId="{023E125B-66E4-4033-A8B5-879086BF48B5}">
      <dgm:prSet/>
      <dgm:spPr/>
      <dgm:t>
        <a:bodyPr/>
        <a:lstStyle/>
        <a:p>
          <a:endParaRPr lang="en-US"/>
        </a:p>
      </dgm:t>
    </dgm:pt>
    <dgm:pt modelId="{3FEC277E-0B57-4976-8D70-9DA4C8CFCE93}" type="sibTrans" cxnId="{023E125B-66E4-4033-A8B5-879086BF48B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7BFF2C2-6BAB-48AC-8EDF-E07530EF6BBF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Rikospaikka ja jätteet</a:t>
          </a:r>
          <a:endParaRPr lang="en-US" dirty="0"/>
        </a:p>
      </dgm:t>
    </dgm:pt>
    <dgm:pt modelId="{789BDEA3-56F9-436E-B090-6DACC3DB0522}" type="parTrans" cxnId="{0E1BABC1-E7A2-4D5C-8763-9E5ED6158F3C}">
      <dgm:prSet/>
      <dgm:spPr/>
      <dgm:t>
        <a:bodyPr/>
        <a:lstStyle/>
        <a:p>
          <a:endParaRPr lang="en-US"/>
        </a:p>
      </dgm:t>
    </dgm:pt>
    <dgm:pt modelId="{A06CCD13-466A-46BF-9D9D-EA5C435FF686}" type="sibTrans" cxnId="{0E1BABC1-E7A2-4D5C-8763-9E5ED6158F3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7D877DF-6BFC-4507-9E32-A517884482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Yksityisetsivän</a:t>
          </a:r>
          <a:r>
            <a:rPr lang="en-US" dirty="0"/>
            <a:t> </a:t>
          </a:r>
          <a:r>
            <a:rPr lang="en-US" dirty="0" err="1"/>
            <a:t>tekniset</a:t>
          </a:r>
          <a:r>
            <a:rPr lang="en-US" dirty="0"/>
            <a:t> </a:t>
          </a:r>
          <a:r>
            <a:rPr lang="en-US" dirty="0" err="1"/>
            <a:t>tutkmustaidot</a:t>
          </a:r>
          <a:endParaRPr lang="en-US" dirty="0"/>
        </a:p>
      </dgm:t>
    </dgm:pt>
    <dgm:pt modelId="{8D0AA9E4-F86F-44BF-A2C8-4320E57D4662}" type="parTrans" cxnId="{CCE5C1A8-5146-471F-B266-1768B765568D}">
      <dgm:prSet/>
      <dgm:spPr/>
      <dgm:t>
        <a:bodyPr/>
        <a:lstStyle/>
        <a:p>
          <a:endParaRPr lang="en-US"/>
        </a:p>
      </dgm:t>
    </dgm:pt>
    <dgm:pt modelId="{6F14936C-470B-406F-8FD5-AFDE6BD21018}" type="sibTrans" cxnId="{CCE5C1A8-5146-471F-B266-1768B765568D}">
      <dgm:prSet/>
      <dgm:spPr/>
      <dgm:t>
        <a:bodyPr/>
        <a:lstStyle/>
        <a:p>
          <a:endParaRPr lang="en-US"/>
        </a:p>
      </dgm:t>
    </dgm:pt>
    <dgm:pt modelId="{FA7EC129-3F15-405E-B757-946A261F4E46}" type="pres">
      <dgm:prSet presAssocID="{E3807922-4D34-453C-A917-A847BAFFB6E0}" presName="root" presStyleCnt="0">
        <dgm:presLayoutVars>
          <dgm:dir/>
          <dgm:resizeHandles val="exact"/>
        </dgm:presLayoutVars>
      </dgm:prSet>
      <dgm:spPr/>
    </dgm:pt>
    <dgm:pt modelId="{AE5FC26A-753E-4DAC-A406-A91B230D8F32}" type="pres">
      <dgm:prSet presAssocID="{E3807922-4D34-453C-A917-A847BAFFB6E0}" presName="container" presStyleCnt="0">
        <dgm:presLayoutVars>
          <dgm:dir/>
          <dgm:resizeHandles val="exact"/>
        </dgm:presLayoutVars>
      </dgm:prSet>
      <dgm:spPr/>
    </dgm:pt>
    <dgm:pt modelId="{6AFA9DE0-2312-446B-AD1C-3F1E78463791}" type="pres">
      <dgm:prSet presAssocID="{AA553382-D36A-48BD-BE57-AEBDC7A74A6D}" presName="compNode" presStyleCnt="0"/>
      <dgm:spPr/>
    </dgm:pt>
    <dgm:pt modelId="{49AE5D5B-D7FB-4516-AA37-5D002A407E7E}" type="pres">
      <dgm:prSet presAssocID="{AA553382-D36A-48BD-BE57-AEBDC7A74A6D}" presName="iconBgRect" presStyleLbl="bgShp" presStyleIdx="0" presStyleCnt="7"/>
      <dgm:spPr/>
    </dgm:pt>
    <dgm:pt modelId="{9CB242CC-8EEB-4B36-B880-4F7453B60995}" type="pres">
      <dgm:prSet presAssocID="{AA553382-D36A-48BD-BE57-AEBDC7A74A6D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C99266F2-DB10-4E65-ABC2-D9C8F133D1A1}" type="pres">
      <dgm:prSet presAssocID="{AA553382-D36A-48BD-BE57-AEBDC7A74A6D}" presName="spaceRect" presStyleCnt="0"/>
      <dgm:spPr/>
    </dgm:pt>
    <dgm:pt modelId="{C20A4F4C-8CD3-41CD-ADCC-E4484A6A1D83}" type="pres">
      <dgm:prSet presAssocID="{AA553382-D36A-48BD-BE57-AEBDC7A74A6D}" presName="textRect" presStyleLbl="revTx" presStyleIdx="0" presStyleCnt="7">
        <dgm:presLayoutVars>
          <dgm:chMax val="1"/>
          <dgm:chPref val="1"/>
        </dgm:presLayoutVars>
      </dgm:prSet>
      <dgm:spPr/>
    </dgm:pt>
    <dgm:pt modelId="{36E6BF77-2574-4043-B8E2-BBC7BA641229}" type="pres">
      <dgm:prSet presAssocID="{6CD0CFA1-BBD5-49B0-9B15-3B990CFEB01D}" presName="sibTrans" presStyleLbl="sibTrans2D1" presStyleIdx="0" presStyleCnt="0"/>
      <dgm:spPr/>
    </dgm:pt>
    <dgm:pt modelId="{C401A385-6B45-4D31-9523-8F1604D2C8A6}" type="pres">
      <dgm:prSet presAssocID="{92688295-1419-4FCC-9DE3-44A6EB68E22F}" presName="compNode" presStyleCnt="0"/>
      <dgm:spPr/>
    </dgm:pt>
    <dgm:pt modelId="{E65E42EA-1616-4342-9697-88B056D8194F}" type="pres">
      <dgm:prSet presAssocID="{92688295-1419-4FCC-9DE3-44A6EB68E22F}" presName="iconBgRect" presStyleLbl="bgShp" presStyleIdx="1" presStyleCnt="7"/>
      <dgm:spPr/>
    </dgm:pt>
    <dgm:pt modelId="{8A9362CE-AF54-465B-9641-35905AF6C6D0}" type="pres">
      <dgm:prSet presAssocID="{92688295-1419-4FCC-9DE3-44A6EB68E22F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07B460C5-4B02-432C-A56E-DCB05E600E71}" type="pres">
      <dgm:prSet presAssocID="{92688295-1419-4FCC-9DE3-44A6EB68E22F}" presName="spaceRect" presStyleCnt="0"/>
      <dgm:spPr/>
    </dgm:pt>
    <dgm:pt modelId="{AC2A5756-7FFC-416E-98F0-A317F917B093}" type="pres">
      <dgm:prSet presAssocID="{92688295-1419-4FCC-9DE3-44A6EB68E22F}" presName="textRect" presStyleLbl="revTx" presStyleIdx="1" presStyleCnt="7">
        <dgm:presLayoutVars>
          <dgm:chMax val="1"/>
          <dgm:chPref val="1"/>
        </dgm:presLayoutVars>
      </dgm:prSet>
      <dgm:spPr/>
    </dgm:pt>
    <dgm:pt modelId="{3EE8F5A4-F562-4CD3-9F53-2E06F369D1FB}" type="pres">
      <dgm:prSet presAssocID="{3D724CE9-D7DA-454D-8895-B04B81EFECAC}" presName="sibTrans" presStyleLbl="sibTrans2D1" presStyleIdx="0" presStyleCnt="0"/>
      <dgm:spPr/>
    </dgm:pt>
    <dgm:pt modelId="{867F86B4-8900-40A4-95E8-D5ADD54D7853}" type="pres">
      <dgm:prSet presAssocID="{4934FFBA-6DAD-4032-8205-0B9921AB5113}" presName="compNode" presStyleCnt="0"/>
      <dgm:spPr/>
    </dgm:pt>
    <dgm:pt modelId="{3484556C-036A-49A3-A289-9A4DA12D2856}" type="pres">
      <dgm:prSet presAssocID="{4934FFBA-6DAD-4032-8205-0B9921AB5113}" presName="iconBgRect" presStyleLbl="bgShp" presStyleIdx="2" presStyleCnt="7"/>
      <dgm:spPr/>
    </dgm:pt>
    <dgm:pt modelId="{693382E9-CB31-476C-BA15-4C3DB984D196}" type="pres">
      <dgm:prSet presAssocID="{4934FFBA-6DAD-4032-8205-0B9921AB5113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502A31B1-4014-4425-96B8-2B5A9AF8767D}" type="pres">
      <dgm:prSet presAssocID="{4934FFBA-6DAD-4032-8205-0B9921AB5113}" presName="spaceRect" presStyleCnt="0"/>
      <dgm:spPr/>
    </dgm:pt>
    <dgm:pt modelId="{F456967B-25FE-4122-AA3D-6E4DCE8C372F}" type="pres">
      <dgm:prSet presAssocID="{4934FFBA-6DAD-4032-8205-0B9921AB5113}" presName="textRect" presStyleLbl="revTx" presStyleIdx="2" presStyleCnt="7">
        <dgm:presLayoutVars>
          <dgm:chMax val="1"/>
          <dgm:chPref val="1"/>
        </dgm:presLayoutVars>
      </dgm:prSet>
      <dgm:spPr/>
    </dgm:pt>
    <dgm:pt modelId="{6E2556C6-0DB7-4ADC-B944-1926551251FB}" type="pres">
      <dgm:prSet presAssocID="{8B7EB3CF-8090-4932-8ADA-BF449B99842C}" presName="sibTrans" presStyleLbl="sibTrans2D1" presStyleIdx="0" presStyleCnt="0"/>
      <dgm:spPr/>
    </dgm:pt>
    <dgm:pt modelId="{6F003E85-8416-447E-BA0F-8BDE51790180}" type="pres">
      <dgm:prSet presAssocID="{8E02011C-72E0-4C49-B283-AA92846863BA}" presName="compNode" presStyleCnt="0"/>
      <dgm:spPr/>
    </dgm:pt>
    <dgm:pt modelId="{65D5677B-1636-4F14-AAC3-41D81A6DFE92}" type="pres">
      <dgm:prSet presAssocID="{8E02011C-72E0-4C49-B283-AA92846863BA}" presName="iconBgRect" presStyleLbl="bgShp" presStyleIdx="3" presStyleCnt="7"/>
      <dgm:spPr/>
    </dgm:pt>
    <dgm:pt modelId="{8D1758A2-869B-428F-BC7E-E8F31D314014}" type="pres">
      <dgm:prSet presAssocID="{8E02011C-72E0-4C49-B283-AA92846863BA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8B46500C-1E27-4EE5-A10F-E8011CB5C9C6}" type="pres">
      <dgm:prSet presAssocID="{8E02011C-72E0-4C49-B283-AA92846863BA}" presName="spaceRect" presStyleCnt="0"/>
      <dgm:spPr/>
    </dgm:pt>
    <dgm:pt modelId="{926BCAF0-69BA-43EF-BB0A-DA0EA8C30F3F}" type="pres">
      <dgm:prSet presAssocID="{8E02011C-72E0-4C49-B283-AA92846863BA}" presName="textRect" presStyleLbl="revTx" presStyleIdx="3" presStyleCnt="7">
        <dgm:presLayoutVars>
          <dgm:chMax val="1"/>
          <dgm:chPref val="1"/>
        </dgm:presLayoutVars>
      </dgm:prSet>
      <dgm:spPr/>
    </dgm:pt>
    <dgm:pt modelId="{D3E5F088-D964-4639-A77C-8D043AF90044}" type="pres">
      <dgm:prSet presAssocID="{688B2AFA-05A6-4664-A2E7-6F1DA7D28383}" presName="sibTrans" presStyleLbl="sibTrans2D1" presStyleIdx="0" presStyleCnt="0"/>
      <dgm:spPr/>
    </dgm:pt>
    <dgm:pt modelId="{AA0EBCE1-3EE2-451D-90FF-A9B33CDF081C}" type="pres">
      <dgm:prSet presAssocID="{38C50405-4399-4AA0-AF44-82AB6EECE323}" presName="compNode" presStyleCnt="0"/>
      <dgm:spPr/>
    </dgm:pt>
    <dgm:pt modelId="{2A3BE8D3-5292-494D-8F62-3797CF024F77}" type="pres">
      <dgm:prSet presAssocID="{38C50405-4399-4AA0-AF44-82AB6EECE323}" presName="iconBgRect" presStyleLbl="bgShp" presStyleIdx="4" presStyleCnt="7"/>
      <dgm:spPr/>
    </dgm:pt>
    <dgm:pt modelId="{C5C55BC9-CD9A-4994-9A36-62D375264FB2}" type="pres">
      <dgm:prSet presAssocID="{38C50405-4399-4AA0-AF44-82AB6EECE323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EA155E9B-8351-44AE-BA16-EF4A729AB28A}" type="pres">
      <dgm:prSet presAssocID="{38C50405-4399-4AA0-AF44-82AB6EECE323}" presName="spaceRect" presStyleCnt="0"/>
      <dgm:spPr/>
    </dgm:pt>
    <dgm:pt modelId="{67505955-13ED-4A91-A376-BFC05A9DA08D}" type="pres">
      <dgm:prSet presAssocID="{38C50405-4399-4AA0-AF44-82AB6EECE323}" presName="textRect" presStyleLbl="revTx" presStyleIdx="4" presStyleCnt="7">
        <dgm:presLayoutVars>
          <dgm:chMax val="1"/>
          <dgm:chPref val="1"/>
        </dgm:presLayoutVars>
      </dgm:prSet>
      <dgm:spPr/>
    </dgm:pt>
    <dgm:pt modelId="{15A2EB71-20CD-4CDF-80FD-B21C6E2D3009}" type="pres">
      <dgm:prSet presAssocID="{3FEC277E-0B57-4976-8D70-9DA4C8CFCE93}" presName="sibTrans" presStyleLbl="sibTrans2D1" presStyleIdx="0" presStyleCnt="0"/>
      <dgm:spPr/>
    </dgm:pt>
    <dgm:pt modelId="{90A1CC59-F1C7-489E-B680-96D6683BB051}" type="pres">
      <dgm:prSet presAssocID="{F7BFF2C2-6BAB-48AC-8EDF-E07530EF6BBF}" presName="compNode" presStyleCnt="0"/>
      <dgm:spPr/>
    </dgm:pt>
    <dgm:pt modelId="{826B0131-E07F-4B68-90A9-60E933DF4C8E}" type="pres">
      <dgm:prSet presAssocID="{F7BFF2C2-6BAB-48AC-8EDF-E07530EF6BBF}" presName="iconBgRect" presStyleLbl="bgShp" presStyleIdx="5" presStyleCnt="7"/>
      <dgm:spPr/>
    </dgm:pt>
    <dgm:pt modelId="{9EA82565-C883-43A8-BCAD-AB9CC7068B34}" type="pres">
      <dgm:prSet presAssocID="{F7BFF2C2-6BAB-48AC-8EDF-E07530EF6BBF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EA029B73-189A-4B22-A759-EF5E77D81182}" type="pres">
      <dgm:prSet presAssocID="{F7BFF2C2-6BAB-48AC-8EDF-E07530EF6BBF}" presName="spaceRect" presStyleCnt="0"/>
      <dgm:spPr/>
    </dgm:pt>
    <dgm:pt modelId="{B5CF11C8-05E9-4187-850D-E39DA53437B0}" type="pres">
      <dgm:prSet presAssocID="{F7BFF2C2-6BAB-48AC-8EDF-E07530EF6BBF}" presName="textRect" presStyleLbl="revTx" presStyleIdx="5" presStyleCnt="7">
        <dgm:presLayoutVars>
          <dgm:chMax val="1"/>
          <dgm:chPref val="1"/>
        </dgm:presLayoutVars>
      </dgm:prSet>
      <dgm:spPr/>
    </dgm:pt>
    <dgm:pt modelId="{316C6321-6688-4316-826F-DFC07D7FF262}" type="pres">
      <dgm:prSet presAssocID="{A06CCD13-466A-46BF-9D9D-EA5C435FF686}" presName="sibTrans" presStyleLbl="sibTrans2D1" presStyleIdx="0" presStyleCnt="0"/>
      <dgm:spPr/>
    </dgm:pt>
    <dgm:pt modelId="{BB2C421B-4175-4B13-B6FC-12345F75F599}" type="pres">
      <dgm:prSet presAssocID="{17D877DF-6BFC-4507-9E32-A5178844823B}" presName="compNode" presStyleCnt="0"/>
      <dgm:spPr/>
    </dgm:pt>
    <dgm:pt modelId="{C29D7C80-86D7-421B-830D-335299E1C209}" type="pres">
      <dgm:prSet presAssocID="{17D877DF-6BFC-4507-9E32-A5178844823B}" presName="iconBgRect" presStyleLbl="bgShp" presStyleIdx="6" presStyleCnt="7"/>
      <dgm:spPr/>
    </dgm:pt>
    <dgm:pt modelId="{BCA7D4E1-2406-440E-920D-0CD30EDE2A68}" type="pres">
      <dgm:prSet presAssocID="{17D877DF-6BFC-4507-9E32-A5178844823B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DAB983D7-DFB7-438B-B8B0-0D592F90A6F4}" type="pres">
      <dgm:prSet presAssocID="{17D877DF-6BFC-4507-9E32-A5178844823B}" presName="spaceRect" presStyleCnt="0"/>
      <dgm:spPr/>
    </dgm:pt>
    <dgm:pt modelId="{E35DB63C-1B97-4421-9C61-0221C94F2CF0}" type="pres">
      <dgm:prSet presAssocID="{17D877DF-6BFC-4507-9E32-A5178844823B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7CA4570C-311C-49C7-B4A0-AC762E689E5A}" type="presOf" srcId="{92688295-1419-4FCC-9DE3-44A6EB68E22F}" destId="{AC2A5756-7FFC-416E-98F0-A317F917B093}" srcOrd="0" destOrd="0" presId="urn:microsoft.com/office/officeart/2018/2/layout/IconCircleList"/>
    <dgm:cxn modelId="{815BA218-2C59-4F21-B397-977B90868736}" type="presOf" srcId="{F7BFF2C2-6BAB-48AC-8EDF-E07530EF6BBF}" destId="{B5CF11C8-05E9-4187-850D-E39DA53437B0}" srcOrd="0" destOrd="0" presId="urn:microsoft.com/office/officeart/2018/2/layout/IconCircleList"/>
    <dgm:cxn modelId="{F72AF029-DC05-4165-94C5-4962F2469A0E}" type="presOf" srcId="{38C50405-4399-4AA0-AF44-82AB6EECE323}" destId="{67505955-13ED-4A91-A376-BFC05A9DA08D}" srcOrd="0" destOrd="0" presId="urn:microsoft.com/office/officeart/2018/2/layout/IconCircleList"/>
    <dgm:cxn modelId="{147C3C2E-F260-42F4-BE3A-E13438286EE4}" type="presOf" srcId="{3D724CE9-D7DA-454D-8895-B04B81EFECAC}" destId="{3EE8F5A4-F562-4CD3-9F53-2E06F369D1FB}" srcOrd="0" destOrd="0" presId="urn:microsoft.com/office/officeart/2018/2/layout/IconCircleList"/>
    <dgm:cxn modelId="{023E125B-66E4-4033-A8B5-879086BF48B5}" srcId="{E3807922-4D34-453C-A917-A847BAFFB6E0}" destId="{38C50405-4399-4AA0-AF44-82AB6EECE323}" srcOrd="4" destOrd="0" parTransId="{95296FED-2112-4A66-9C34-041BE4B03B66}" sibTransId="{3FEC277E-0B57-4976-8D70-9DA4C8CFCE93}"/>
    <dgm:cxn modelId="{D56F4345-6276-4840-8F2A-86ACA8B0B832}" type="presOf" srcId="{8E02011C-72E0-4C49-B283-AA92846863BA}" destId="{926BCAF0-69BA-43EF-BB0A-DA0EA8C30F3F}" srcOrd="0" destOrd="0" presId="urn:microsoft.com/office/officeart/2018/2/layout/IconCircleList"/>
    <dgm:cxn modelId="{1389BF69-A7B4-40CE-9ACD-BE2D1C4F4B68}" type="presOf" srcId="{E3807922-4D34-453C-A917-A847BAFFB6E0}" destId="{FA7EC129-3F15-405E-B757-946A261F4E46}" srcOrd="0" destOrd="0" presId="urn:microsoft.com/office/officeart/2018/2/layout/IconCircleList"/>
    <dgm:cxn modelId="{6460446E-6F92-47AE-B36C-4BB397D0B7F4}" type="presOf" srcId="{17D877DF-6BFC-4507-9E32-A5178844823B}" destId="{E35DB63C-1B97-4421-9C61-0221C94F2CF0}" srcOrd="0" destOrd="0" presId="urn:microsoft.com/office/officeart/2018/2/layout/IconCircleList"/>
    <dgm:cxn modelId="{A7CE4350-302B-4809-8737-ABB631A256A8}" srcId="{E3807922-4D34-453C-A917-A847BAFFB6E0}" destId="{92688295-1419-4FCC-9DE3-44A6EB68E22F}" srcOrd="1" destOrd="0" parTransId="{D7913679-B34B-4B79-BF37-D885423244B7}" sibTransId="{3D724CE9-D7DA-454D-8895-B04B81EFECAC}"/>
    <dgm:cxn modelId="{FDCDC451-3E2D-42BA-9803-F84A1798BF8D}" type="presOf" srcId="{AA553382-D36A-48BD-BE57-AEBDC7A74A6D}" destId="{C20A4F4C-8CD3-41CD-ADCC-E4484A6A1D83}" srcOrd="0" destOrd="0" presId="urn:microsoft.com/office/officeart/2018/2/layout/IconCircleList"/>
    <dgm:cxn modelId="{2815FF85-26BB-469D-B36D-A03B4BA40B5A}" type="presOf" srcId="{688B2AFA-05A6-4664-A2E7-6F1DA7D28383}" destId="{D3E5F088-D964-4639-A77C-8D043AF90044}" srcOrd="0" destOrd="0" presId="urn:microsoft.com/office/officeart/2018/2/layout/IconCircleList"/>
    <dgm:cxn modelId="{4D27E398-85E5-4778-9AF4-B91278F61447}" type="presOf" srcId="{6CD0CFA1-BBD5-49B0-9B15-3B990CFEB01D}" destId="{36E6BF77-2574-4043-B8E2-BBC7BA641229}" srcOrd="0" destOrd="0" presId="urn:microsoft.com/office/officeart/2018/2/layout/IconCircleList"/>
    <dgm:cxn modelId="{CCE5C1A8-5146-471F-B266-1768B765568D}" srcId="{E3807922-4D34-453C-A917-A847BAFFB6E0}" destId="{17D877DF-6BFC-4507-9E32-A5178844823B}" srcOrd="6" destOrd="0" parTransId="{8D0AA9E4-F86F-44BF-A2C8-4320E57D4662}" sibTransId="{6F14936C-470B-406F-8FD5-AFDE6BD21018}"/>
    <dgm:cxn modelId="{A5D5B0AB-8CDE-435E-899C-29FCD20A7613}" type="presOf" srcId="{8B7EB3CF-8090-4932-8ADA-BF449B99842C}" destId="{6E2556C6-0DB7-4ADC-B944-1926551251FB}" srcOrd="0" destOrd="0" presId="urn:microsoft.com/office/officeart/2018/2/layout/IconCircleList"/>
    <dgm:cxn modelId="{0E1BABC1-E7A2-4D5C-8763-9E5ED6158F3C}" srcId="{E3807922-4D34-453C-A917-A847BAFFB6E0}" destId="{F7BFF2C2-6BAB-48AC-8EDF-E07530EF6BBF}" srcOrd="5" destOrd="0" parTransId="{789BDEA3-56F9-436E-B090-6DACC3DB0522}" sibTransId="{A06CCD13-466A-46BF-9D9D-EA5C435FF686}"/>
    <dgm:cxn modelId="{6792A6C2-DA8B-43BD-8CD9-C8B905B25EC9}" srcId="{E3807922-4D34-453C-A917-A847BAFFB6E0}" destId="{4934FFBA-6DAD-4032-8205-0B9921AB5113}" srcOrd="2" destOrd="0" parTransId="{F8C67BE6-8908-46E0-A367-6AC8DF9AF2D7}" sibTransId="{8B7EB3CF-8090-4932-8ADA-BF449B99842C}"/>
    <dgm:cxn modelId="{53CBACC3-C21D-4B2B-9AC5-E8D803A40D0B}" type="presOf" srcId="{3FEC277E-0B57-4976-8D70-9DA4C8CFCE93}" destId="{15A2EB71-20CD-4CDF-80FD-B21C6E2D3009}" srcOrd="0" destOrd="0" presId="urn:microsoft.com/office/officeart/2018/2/layout/IconCircleList"/>
    <dgm:cxn modelId="{F0651EDB-2ACD-4279-9822-9965B976C4CD}" srcId="{E3807922-4D34-453C-A917-A847BAFFB6E0}" destId="{AA553382-D36A-48BD-BE57-AEBDC7A74A6D}" srcOrd="0" destOrd="0" parTransId="{27ADF644-49D8-43E8-B7AB-5F42810DDD68}" sibTransId="{6CD0CFA1-BBD5-49B0-9B15-3B990CFEB01D}"/>
    <dgm:cxn modelId="{1E008EE5-672F-483C-8238-05E9C916B8C2}" srcId="{E3807922-4D34-453C-A917-A847BAFFB6E0}" destId="{8E02011C-72E0-4C49-B283-AA92846863BA}" srcOrd="3" destOrd="0" parTransId="{6FB87B3B-C7CD-4B8B-831E-78CEE4C31DB0}" sibTransId="{688B2AFA-05A6-4664-A2E7-6F1DA7D28383}"/>
    <dgm:cxn modelId="{51548AE7-46B8-4935-9A2E-EE59B4CD5441}" type="presOf" srcId="{A06CCD13-466A-46BF-9D9D-EA5C435FF686}" destId="{316C6321-6688-4316-826F-DFC07D7FF262}" srcOrd="0" destOrd="0" presId="urn:microsoft.com/office/officeart/2018/2/layout/IconCircleList"/>
    <dgm:cxn modelId="{6D9B68F3-FB6E-483D-A9A3-8694EC614FF2}" type="presOf" srcId="{4934FFBA-6DAD-4032-8205-0B9921AB5113}" destId="{F456967B-25FE-4122-AA3D-6E4DCE8C372F}" srcOrd="0" destOrd="0" presId="urn:microsoft.com/office/officeart/2018/2/layout/IconCircleList"/>
    <dgm:cxn modelId="{1D468E87-81BA-4D32-8F40-D7BADCC8AC51}" type="presParOf" srcId="{FA7EC129-3F15-405E-B757-946A261F4E46}" destId="{AE5FC26A-753E-4DAC-A406-A91B230D8F32}" srcOrd="0" destOrd="0" presId="urn:microsoft.com/office/officeart/2018/2/layout/IconCircleList"/>
    <dgm:cxn modelId="{A40FA938-5BFA-43F7-8041-695D592A311C}" type="presParOf" srcId="{AE5FC26A-753E-4DAC-A406-A91B230D8F32}" destId="{6AFA9DE0-2312-446B-AD1C-3F1E78463791}" srcOrd="0" destOrd="0" presId="urn:microsoft.com/office/officeart/2018/2/layout/IconCircleList"/>
    <dgm:cxn modelId="{71F846D0-C837-4AE5-B382-0A448F7508EE}" type="presParOf" srcId="{6AFA9DE0-2312-446B-AD1C-3F1E78463791}" destId="{49AE5D5B-D7FB-4516-AA37-5D002A407E7E}" srcOrd="0" destOrd="0" presId="urn:microsoft.com/office/officeart/2018/2/layout/IconCircleList"/>
    <dgm:cxn modelId="{EB44F39C-2895-41B9-9E38-ACCE7638DDB9}" type="presParOf" srcId="{6AFA9DE0-2312-446B-AD1C-3F1E78463791}" destId="{9CB242CC-8EEB-4B36-B880-4F7453B60995}" srcOrd="1" destOrd="0" presId="urn:microsoft.com/office/officeart/2018/2/layout/IconCircleList"/>
    <dgm:cxn modelId="{C64B74EF-AFD8-409C-9176-1EF5AC02F1D9}" type="presParOf" srcId="{6AFA9DE0-2312-446B-AD1C-3F1E78463791}" destId="{C99266F2-DB10-4E65-ABC2-D9C8F133D1A1}" srcOrd="2" destOrd="0" presId="urn:microsoft.com/office/officeart/2018/2/layout/IconCircleList"/>
    <dgm:cxn modelId="{770295E7-526F-4E3E-BA0E-173828AAEC52}" type="presParOf" srcId="{6AFA9DE0-2312-446B-AD1C-3F1E78463791}" destId="{C20A4F4C-8CD3-41CD-ADCC-E4484A6A1D83}" srcOrd="3" destOrd="0" presId="urn:microsoft.com/office/officeart/2018/2/layout/IconCircleList"/>
    <dgm:cxn modelId="{46278F2A-6409-4256-89A5-570D494842D3}" type="presParOf" srcId="{AE5FC26A-753E-4DAC-A406-A91B230D8F32}" destId="{36E6BF77-2574-4043-B8E2-BBC7BA641229}" srcOrd="1" destOrd="0" presId="urn:microsoft.com/office/officeart/2018/2/layout/IconCircleList"/>
    <dgm:cxn modelId="{457A85B5-A361-43C5-B3A1-A0F5F0E109B0}" type="presParOf" srcId="{AE5FC26A-753E-4DAC-A406-A91B230D8F32}" destId="{C401A385-6B45-4D31-9523-8F1604D2C8A6}" srcOrd="2" destOrd="0" presId="urn:microsoft.com/office/officeart/2018/2/layout/IconCircleList"/>
    <dgm:cxn modelId="{8779D206-0873-4C28-9CB6-11448AF5325F}" type="presParOf" srcId="{C401A385-6B45-4D31-9523-8F1604D2C8A6}" destId="{E65E42EA-1616-4342-9697-88B056D8194F}" srcOrd="0" destOrd="0" presId="urn:microsoft.com/office/officeart/2018/2/layout/IconCircleList"/>
    <dgm:cxn modelId="{2351243F-3CEF-4551-9051-FF84730A4754}" type="presParOf" srcId="{C401A385-6B45-4D31-9523-8F1604D2C8A6}" destId="{8A9362CE-AF54-465B-9641-35905AF6C6D0}" srcOrd="1" destOrd="0" presId="urn:microsoft.com/office/officeart/2018/2/layout/IconCircleList"/>
    <dgm:cxn modelId="{434B23CA-203A-42E5-8C5C-7241CF3A1A9A}" type="presParOf" srcId="{C401A385-6B45-4D31-9523-8F1604D2C8A6}" destId="{07B460C5-4B02-432C-A56E-DCB05E600E71}" srcOrd="2" destOrd="0" presId="urn:microsoft.com/office/officeart/2018/2/layout/IconCircleList"/>
    <dgm:cxn modelId="{1F8C89EF-4C92-48F0-A030-D5E253DF39F4}" type="presParOf" srcId="{C401A385-6B45-4D31-9523-8F1604D2C8A6}" destId="{AC2A5756-7FFC-416E-98F0-A317F917B093}" srcOrd="3" destOrd="0" presId="urn:microsoft.com/office/officeart/2018/2/layout/IconCircleList"/>
    <dgm:cxn modelId="{2E675771-0AB5-4E8A-B1B2-05F9F949FDE3}" type="presParOf" srcId="{AE5FC26A-753E-4DAC-A406-A91B230D8F32}" destId="{3EE8F5A4-F562-4CD3-9F53-2E06F369D1FB}" srcOrd="3" destOrd="0" presId="urn:microsoft.com/office/officeart/2018/2/layout/IconCircleList"/>
    <dgm:cxn modelId="{648896AF-2E4B-424F-8CCA-B7C5294158CC}" type="presParOf" srcId="{AE5FC26A-753E-4DAC-A406-A91B230D8F32}" destId="{867F86B4-8900-40A4-95E8-D5ADD54D7853}" srcOrd="4" destOrd="0" presId="urn:microsoft.com/office/officeart/2018/2/layout/IconCircleList"/>
    <dgm:cxn modelId="{56FFCD0B-7601-4FED-B3DD-E35AB11B256B}" type="presParOf" srcId="{867F86B4-8900-40A4-95E8-D5ADD54D7853}" destId="{3484556C-036A-49A3-A289-9A4DA12D2856}" srcOrd="0" destOrd="0" presId="urn:microsoft.com/office/officeart/2018/2/layout/IconCircleList"/>
    <dgm:cxn modelId="{CCEB6C9B-607B-42A8-92ED-625EF1C3CCCF}" type="presParOf" srcId="{867F86B4-8900-40A4-95E8-D5ADD54D7853}" destId="{693382E9-CB31-476C-BA15-4C3DB984D196}" srcOrd="1" destOrd="0" presId="urn:microsoft.com/office/officeart/2018/2/layout/IconCircleList"/>
    <dgm:cxn modelId="{2D8338FD-4F7F-496E-8A62-93D4DFAF0B1F}" type="presParOf" srcId="{867F86B4-8900-40A4-95E8-D5ADD54D7853}" destId="{502A31B1-4014-4425-96B8-2B5A9AF8767D}" srcOrd="2" destOrd="0" presId="urn:microsoft.com/office/officeart/2018/2/layout/IconCircleList"/>
    <dgm:cxn modelId="{097C9858-8B06-4B90-8596-10FB6AD967AC}" type="presParOf" srcId="{867F86B4-8900-40A4-95E8-D5ADD54D7853}" destId="{F456967B-25FE-4122-AA3D-6E4DCE8C372F}" srcOrd="3" destOrd="0" presId="urn:microsoft.com/office/officeart/2018/2/layout/IconCircleList"/>
    <dgm:cxn modelId="{AB72212D-3ECF-4726-96C9-272CA75FC199}" type="presParOf" srcId="{AE5FC26A-753E-4DAC-A406-A91B230D8F32}" destId="{6E2556C6-0DB7-4ADC-B944-1926551251FB}" srcOrd="5" destOrd="0" presId="urn:microsoft.com/office/officeart/2018/2/layout/IconCircleList"/>
    <dgm:cxn modelId="{4C5F9ADF-7B6D-4C53-BA66-638D7FA9C384}" type="presParOf" srcId="{AE5FC26A-753E-4DAC-A406-A91B230D8F32}" destId="{6F003E85-8416-447E-BA0F-8BDE51790180}" srcOrd="6" destOrd="0" presId="urn:microsoft.com/office/officeart/2018/2/layout/IconCircleList"/>
    <dgm:cxn modelId="{2A2670E1-C605-44E4-8050-A8519E24EB2A}" type="presParOf" srcId="{6F003E85-8416-447E-BA0F-8BDE51790180}" destId="{65D5677B-1636-4F14-AAC3-41D81A6DFE92}" srcOrd="0" destOrd="0" presId="urn:microsoft.com/office/officeart/2018/2/layout/IconCircleList"/>
    <dgm:cxn modelId="{0522BA45-807A-49D4-81C4-D1A13E315E6B}" type="presParOf" srcId="{6F003E85-8416-447E-BA0F-8BDE51790180}" destId="{8D1758A2-869B-428F-BC7E-E8F31D314014}" srcOrd="1" destOrd="0" presId="urn:microsoft.com/office/officeart/2018/2/layout/IconCircleList"/>
    <dgm:cxn modelId="{DCA4232D-C744-4DA1-B82B-7C5E3644223B}" type="presParOf" srcId="{6F003E85-8416-447E-BA0F-8BDE51790180}" destId="{8B46500C-1E27-4EE5-A10F-E8011CB5C9C6}" srcOrd="2" destOrd="0" presId="urn:microsoft.com/office/officeart/2018/2/layout/IconCircleList"/>
    <dgm:cxn modelId="{E3181A9A-7BE1-4EB1-B4B8-0E37F748E9AF}" type="presParOf" srcId="{6F003E85-8416-447E-BA0F-8BDE51790180}" destId="{926BCAF0-69BA-43EF-BB0A-DA0EA8C30F3F}" srcOrd="3" destOrd="0" presId="urn:microsoft.com/office/officeart/2018/2/layout/IconCircleList"/>
    <dgm:cxn modelId="{E3396C68-AF04-4A73-8326-F95775D39E1F}" type="presParOf" srcId="{AE5FC26A-753E-4DAC-A406-A91B230D8F32}" destId="{D3E5F088-D964-4639-A77C-8D043AF90044}" srcOrd="7" destOrd="0" presId="urn:microsoft.com/office/officeart/2018/2/layout/IconCircleList"/>
    <dgm:cxn modelId="{0BF58036-1DB6-4986-9030-78A17749B049}" type="presParOf" srcId="{AE5FC26A-753E-4DAC-A406-A91B230D8F32}" destId="{AA0EBCE1-3EE2-451D-90FF-A9B33CDF081C}" srcOrd="8" destOrd="0" presId="urn:microsoft.com/office/officeart/2018/2/layout/IconCircleList"/>
    <dgm:cxn modelId="{43F0B3EE-7046-4DED-81FC-8857E65D302A}" type="presParOf" srcId="{AA0EBCE1-3EE2-451D-90FF-A9B33CDF081C}" destId="{2A3BE8D3-5292-494D-8F62-3797CF024F77}" srcOrd="0" destOrd="0" presId="urn:microsoft.com/office/officeart/2018/2/layout/IconCircleList"/>
    <dgm:cxn modelId="{27355A36-6384-40DC-9CF2-73C7949E7B68}" type="presParOf" srcId="{AA0EBCE1-3EE2-451D-90FF-A9B33CDF081C}" destId="{C5C55BC9-CD9A-4994-9A36-62D375264FB2}" srcOrd="1" destOrd="0" presId="urn:microsoft.com/office/officeart/2018/2/layout/IconCircleList"/>
    <dgm:cxn modelId="{C01B750A-855E-470F-9C25-EED6E3C4BE3B}" type="presParOf" srcId="{AA0EBCE1-3EE2-451D-90FF-A9B33CDF081C}" destId="{EA155E9B-8351-44AE-BA16-EF4A729AB28A}" srcOrd="2" destOrd="0" presId="urn:microsoft.com/office/officeart/2018/2/layout/IconCircleList"/>
    <dgm:cxn modelId="{2B9A8758-FDB1-4F76-BD15-33387C3F5267}" type="presParOf" srcId="{AA0EBCE1-3EE2-451D-90FF-A9B33CDF081C}" destId="{67505955-13ED-4A91-A376-BFC05A9DA08D}" srcOrd="3" destOrd="0" presId="urn:microsoft.com/office/officeart/2018/2/layout/IconCircleList"/>
    <dgm:cxn modelId="{5B827473-2E29-446C-B4D2-A7DDBD10877B}" type="presParOf" srcId="{AE5FC26A-753E-4DAC-A406-A91B230D8F32}" destId="{15A2EB71-20CD-4CDF-80FD-B21C6E2D3009}" srcOrd="9" destOrd="0" presId="urn:microsoft.com/office/officeart/2018/2/layout/IconCircleList"/>
    <dgm:cxn modelId="{3B015C2F-9C32-4B33-9D77-8F20082F16BB}" type="presParOf" srcId="{AE5FC26A-753E-4DAC-A406-A91B230D8F32}" destId="{90A1CC59-F1C7-489E-B680-96D6683BB051}" srcOrd="10" destOrd="0" presId="urn:microsoft.com/office/officeart/2018/2/layout/IconCircleList"/>
    <dgm:cxn modelId="{969B9081-D548-44A5-A4D3-30E8D2542609}" type="presParOf" srcId="{90A1CC59-F1C7-489E-B680-96D6683BB051}" destId="{826B0131-E07F-4B68-90A9-60E933DF4C8E}" srcOrd="0" destOrd="0" presId="urn:microsoft.com/office/officeart/2018/2/layout/IconCircleList"/>
    <dgm:cxn modelId="{048E68D1-6199-42F4-B84E-8B850C9980E1}" type="presParOf" srcId="{90A1CC59-F1C7-489E-B680-96D6683BB051}" destId="{9EA82565-C883-43A8-BCAD-AB9CC7068B34}" srcOrd="1" destOrd="0" presId="urn:microsoft.com/office/officeart/2018/2/layout/IconCircleList"/>
    <dgm:cxn modelId="{DBFC7382-67E3-459F-9200-79E310082F13}" type="presParOf" srcId="{90A1CC59-F1C7-489E-B680-96D6683BB051}" destId="{EA029B73-189A-4B22-A759-EF5E77D81182}" srcOrd="2" destOrd="0" presId="urn:microsoft.com/office/officeart/2018/2/layout/IconCircleList"/>
    <dgm:cxn modelId="{DF913C56-30A3-462B-8684-762C7727406D}" type="presParOf" srcId="{90A1CC59-F1C7-489E-B680-96D6683BB051}" destId="{B5CF11C8-05E9-4187-850D-E39DA53437B0}" srcOrd="3" destOrd="0" presId="urn:microsoft.com/office/officeart/2018/2/layout/IconCircleList"/>
    <dgm:cxn modelId="{33A55046-EA4F-42F0-961E-4FC5F6B121D4}" type="presParOf" srcId="{AE5FC26A-753E-4DAC-A406-A91B230D8F32}" destId="{316C6321-6688-4316-826F-DFC07D7FF262}" srcOrd="11" destOrd="0" presId="urn:microsoft.com/office/officeart/2018/2/layout/IconCircleList"/>
    <dgm:cxn modelId="{4FFA03F8-11D8-43BC-918F-9D183A70EB34}" type="presParOf" srcId="{AE5FC26A-753E-4DAC-A406-A91B230D8F32}" destId="{BB2C421B-4175-4B13-B6FC-12345F75F599}" srcOrd="12" destOrd="0" presId="urn:microsoft.com/office/officeart/2018/2/layout/IconCircleList"/>
    <dgm:cxn modelId="{A3EB99E6-068A-4124-B1A4-6D6732A1562A}" type="presParOf" srcId="{BB2C421B-4175-4B13-B6FC-12345F75F599}" destId="{C29D7C80-86D7-421B-830D-335299E1C209}" srcOrd="0" destOrd="0" presId="urn:microsoft.com/office/officeart/2018/2/layout/IconCircleList"/>
    <dgm:cxn modelId="{274F349E-9B99-4BC2-B8A5-93649D81F925}" type="presParOf" srcId="{BB2C421B-4175-4B13-B6FC-12345F75F599}" destId="{BCA7D4E1-2406-440E-920D-0CD30EDE2A68}" srcOrd="1" destOrd="0" presId="urn:microsoft.com/office/officeart/2018/2/layout/IconCircleList"/>
    <dgm:cxn modelId="{D5B384F8-B03D-4AD5-AE73-F0705143F46C}" type="presParOf" srcId="{BB2C421B-4175-4B13-B6FC-12345F75F599}" destId="{DAB983D7-DFB7-438B-B8B0-0D592F90A6F4}" srcOrd="2" destOrd="0" presId="urn:microsoft.com/office/officeart/2018/2/layout/IconCircleList"/>
    <dgm:cxn modelId="{A72BA954-3BB5-4388-AF99-E9A537835F1B}" type="presParOf" srcId="{BB2C421B-4175-4B13-B6FC-12345F75F599}" destId="{E35DB63C-1B97-4421-9C61-0221C94F2CF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F772F-C904-4E41-BA0B-D473AAFF775F}">
      <dsp:nvSpPr>
        <dsp:cNvPr id="0" name=""/>
        <dsp:cNvSpPr/>
      </dsp:nvSpPr>
      <dsp:spPr>
        <a:xfrm>
          <a:off x="0" y="499"/>
          <a:ext cx="9618133" cy="11692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5DE2A-727C-4186-A5AE-A6BA230E9C22}">
      <dsp:nvSpPr>
        <dsp:cNvPr id="0" name=""/>
        <dsp:cNvSpPr/>
      </dsp:nvSpPr>
      <dsp:spPr>
        <a:xfrm>
          <a:off x="353707" y="263587"/>
          <a:ext cx="643104" cy="643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59CA3-2EED-4BEF-8409-39DEA9561520}">
      <dsp:nvSpPr>
        <dsp:cNvPr id="0" name=""/>
        <dsp:cNvSpPr/>
      </dsp:nvSpPr>
      <dsp:spPr>
        <a:xfrm>
          <a:off x="1350519" y="499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Koulutuksen on Suomessa kehittänyt ja perustanut Nordic Security Service Ltd Oy ja Jari Salmela</a:t>
          </a:r>
          <a:endParaRPr lang="en-US" sz="2500" kern="1200" dirty="0"/>
        </a:p>
      </dsp:txBody>
      <dsp:txXfrm>
        <a:off x="1350519" y="499"/>
        <a:ext cx="8267613" cy="1169280"/>
      </dsp:txXfrm>
    </dsp:sp>
    <dsp:sp modelId="{2DC54500-5575-4731-9A26-12354B378E52}">
      <dsp:nvSpPr>
        <dsp:cNvPr id="0" name=""/>
        <dsp:cNvSpPr/>
      </dsp:nvSpPr>
      <dsp:spPr>
        <a:xfrm>
          <a:off x="0" y="1462100"/>
          <a:ext cx="9618133" cy="11692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D9C22-254A-4807-809C-5509060902C5}">
      <dsp:nvSpPr>
        <dsp:cNvPr id="0" name=""/>
        <dsp:cNvSpPr/>
      </dsp:nvSpPr>
      <dsp:spPr>
        <a:xfrm>
          <a:off x="353707" y="1725188"/>
          <a:ext cx="643104" cy="643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CEF22-D24C-43C1-A43D-CF35336B91FA}">
      <dsp:nvSpPr>
        <dsp:cNvPr id="0" name=""/>
        <dsp:cNvSpPr/>
      </dsp:nvSpPr>
      <dsp:spPr>
        <a:xfrm>
          <a:off x="1350519" y="1462100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Tämä Suomessa toteuttava koulutus noudattelee Ruotsin ammattikorkeakoulussa käytössä olevaa koulutusrakennetta</a:t>
          </a:r>
          <a:endParaRPr lang="en-US" sz="2500" kern="1200" dirty="0"/>
        </a:p>
      </dsp:txBody>
      <dsp:txXfrm>
        <a:off x="1350519" y="1462100"/>
        <a:ext cx="8267613" cy="1169280"/>
      </dsp:txXfrm>
    </dsp:sp>
    <dsp:sp modelId="{DD5B2ADE-17AF-43BE-9BE9-ACC1CB153B5A}">
      <dsp:nvSpPr>
        <dsp:cNvPr id="0" name=""/>
        <dsp:cNvSpPr/>
      </dsp:nvSpPr>
      <dsp:spPr>
        <a:xfrm>
          <a:off x="0" y="2923701"/>
          <a:ext cx="9618133" cy="11692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91099-8DC4-4AD4-8DBE-F2EEE1772337}">
      <dsp:nvSpPr>
        <dsp:cNvPr id="0" name=""/>
        <dsp:cNvSpPr/>
      </dsp:nvSpPr>
      <dsp:spPr>
        <a:xfrm>
          <a:off x="353707" y="3186789"/>
          <a:ext cx="643104" cy="643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4E4C2-C855-49E9-AE4E-A7F084F3BFF1}">
      <dsp:nvSpPr>
        <dsp:cNvPr id="0" name=""/>
        <dsp:cNvSpPr/>
      </dsp:nvSpPr>
      <dsp:spPr>
        <a:xfrm>
          <a:off x="1350519" y="2923701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Koulutus toteutetaan yhteistyössä Itä-Hämeen Opiston kanssa</a:t>
          </a:r>
          <a:endParaRPr lang="en-US" sz="2500" kern="1200" dirty="0"/>
        </a:p>
      </dsp:txBody>
      <dsp:txXfrm>
        <a:off x="1350519" y="2923701"/>
        <a:ext cx="8267613" cy="1169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A1087-4273-4AF3-84C7-C766DEF6CF88}">
      <dsp:nvSpPr>
        <dsp:cNvPr id="0" name=""/>
        <dsp:cNvSpPr/>
      </dsp:nvSpPr>
      <dsp:spPr>
        <a:xfrm>
          <a:off x="2854" y="221991"/>
          <a:ext cx="2264328" cy="13585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 Yksityisetsivätyön perusteet</a:t>
          </a:r>
          <a:endParaRPr lang="en-US" sz="1700" kern="1200" dirty="0"/>
        </a:p>
      </dsp:txBody>
      <dsp:txXfrm>
        <a:off x="2854" y="221991"/>
        <a:ext cx="2264328" cy="1358596"/>
      </dsp:txXfrm>
    </dsp:sp>
    <dsp:sp modelId="{A2FD604F-E584-40B4-9C72-F89062E13DEC}">
      <dsp:nvSpPr>
        <dsp:cNvPr id="0" name=""/>
        <dsp:cNvSpPr/>
      </dsp:nvSpPr>
      <dsp:spPr>
        <a:xfrm>
          <a:off x="2493615" y="221991"/>
          <a:ext cx="2264328" cy="13585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Yksityisetsivätoiminta Suomessa 		</a:t>
          </a:r>
          <a:endParaRPr lang="en-US" sz="1700" kern="1200" dirty="0"/>
        </a:p>
      </dsp:txBody>
      <dsp:txXfrm>
        <a:off x="2493615" y="221991"/>
        <a:ext cx="2264328" cy="1358596"/>
      </dsp:txXfrm>
    </dsp:sp>
    <dsp:sp modelId="{2E727E2C-EB48-487E-96CF-B4EB2A2F3E38}">
      <dsp:nvSpPr>
        <dsp:cNvPr id="0" name=""/>
        <dsp:cNvSpPr/>
      </dsp:nvSpPr>
      <dsp:spPr>
        <a:xfrm>
          <a:off x="4984375" y="221991"/>
          <a:ext cx="2264328" cy="13585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 Yksityisetsivätoiminnan historia		</a:t>
          </a:r>
          <a:endParaRPr lang="en-US" sz="1700" kern="1200" dirty="0"/>
        </a:p>
      </dsp:txBody>
      <dsp:txXfrm>
        <a:off x="4984375" y="221991"/>
        <a:ext cx="2264328" cy="1358596"/>
      </dsp:txXfrm>
    </dsp:sp>
    <dsp:sp modelId="{44FE9557-3700-4480-8D26-C2CAE9BBC65F}">
      <dsp:nvSpPr>
        <dsp:cNvPr id="0" name=""/>
        <dsp:cNvSpPr/>
      </dsp:nvSpPr>
      <dsp:spPr>
        <a:xfrm>
          <a:off x="7475136" y="221991"/>
          <a:ext cx="2264328" cy="13585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Oppiminen ja -tekniikat, HOPS		</a:t>
          </a:r>
          <a:endParaRPr lang="en-US" sz="1700" kern="1200" dirty="0"/>
        </a:p>
      </dsp:txBody>
      <dsp:txXfrm>
        <a:off x="7475136" y="221991"/>
        <a:ext cx="2264328" cy="1358596"/>
      </dsp:txXfrm>
    </dsp:sp>
    <dsp:sp modelId="{7F919746-0130-49B5-8870-98392420BB97}">
      <dsp:nvSpPr>
        <dsp:cNvPr id="0" name=""/>
        <dsp:cNvSpPr/>
      </dsp:nvSpPr>
      <dsp:spPr>
        <a:xfrm>
          <a:off x="2854" y="1807021"/>
          <a:ext cx="2264328" cy="135859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 Yksityisetsivän etiikka ja arvot 		</a:t>
          </a:r>
          <a:endParaRPr lang="en-US" sz="1700" kern="1200" dirty="0"/>
        </a:p>
      </dsp:txBody>
      <dsp:txXfrm>
        <a:off x="2854" y="1807021"/>
        <a:ext cx="2264328" cy="1358596"/>
      </dsp:txXfrm>
    </dsp:sp>
    <dsp:sp modelId="{F10C2C8B-B7D8-4560-8533-12F0E0C0FEC0}">
      <dsp:nvSpPr>
        <dsp:cNvPr id="0" name=""/>
        <dsp:cNvSpPr/>
      </dsp:nvSpPr>
      <dsp:spPr>
        <a:xfrm>
          <a:off x="2493615" y="1807021"/>
          <a:ext cx="2264328" cy="13585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Lakiopinnot*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					</a:t>
          </a:r>
          <a:endParaRPr lang="en-US" sz="1700" kern="1200" dirty="0"/>
        </a:p>
      </dsp:txBody>
      <dsp:txXfrm>
        <a:off x="2493615" y="1807021"/>
        <a:ext cx="2264328" cy="1358596"/>
      </dsp:txXfrm>
    </dsp:sp>
    <dsp:sp modelId="{69C51721-7C47-4422-971D-6FBFF545F0F2}">
      <dsp:nvSpPr>
        <dsp:cNvPr id="0" name=""/>
        <dsp:cNvSpPr/>
      </dsp:nvSpPr>
      <dsp:spPr>
        <a:xfrm>
          <a:off x="4984375" y="1807021"/>
          <a:ext cx="2264328" cy="13585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*LYTP (laki yksityisistä turvapalveluista)</a:t>
          </a:r>
          <a:endParaRPr lang="en-US" sz="1700" kern="1200" dirty="0"/>
        </a:p>
      </dsp:txBody>
      <dsp:txXfrm>
        <a:off x="4984375" y="1807021"/>
        <a:ext cx="2264328" cy="1358596"/>
      </dsp:txXfrm>
    </dsp:sp>
    <dsp:sp modelId="{DFA2E737-CCC1-433B-BC63-B567A4304F85}">
      <dsp:nvSpPr>
        <dsp:cNvPr id="0" name=""/>
        <dsp:cNvSpPr/>
      </dsp:nvSpPr>
      <dsp:spPr>
        <a:xfrm>
          <a:off x="7475136" y="1807021"/>
          <a:ext cx="2264328" cy="13585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*Rikoslaki</a:t>
          </a:r>
          <a:endParaRPr lang="en-US" sz="1700" kern="1200" dirty="0"/>
        </a:p>
      </dsp:txBody>
      <dsp:txXfrm>
        <a:off x="7475136" y="1807021"/>
        <a:ext cx="2264328" cy="1358596"/>
      </dsp:txXfrm>
    </dsp:sp>
    <dsp:sp modelId="{14D2C4BA-77C7-444C-93DA-CC38D02DCABB}">
      <dsp:nvSpPr>
        <dsp:cNvPr id="0" name=""/>
        <dsp:cNvSpPr/>
      </dsp:nvSpPr>
      <dsp:spPr>
        <a:xfrm>
          <a:off x="2493615" y="3392050"/>
          <a:ext cx="2264328" cy="13585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Tietosuojalaki ja –direktiivi</a:t>
          </a:r>
          <a:endParaRPr lang="en-US" sz="1700" kern="1200" dirty="0"/>
        </a:p>
      </dsp:txBody>
      <dsp:txXfrm>
        <a:off x="2493615" y="3392050"/>
        <a:ext cx="2264328" cy="1358596"/>
      </dsp:txXfrm>
    </dsp:sp>
    <dsp:sp modelId="{15559E98-4026-4CE4-87C4-5944DBD59307}">
      <dsp:nvSpPr>
        <dsp:cNvPr id="0" name=""/>
        <dsp:cNvSpPr/>
      </dsp:nvSpPr>
      <dsp:spPr>
        <a:xfrm>
          <a:off x="4984375" y="3392050"/>
          <a:ext cx="2264328" cy="135859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*Kyberturvallisuus</a:t>
          </a:r>
          <a:endParaRPr lang="en-US" sz="1700" kern="1200" dirty="0"/>
        </a:p>
      </dsp:txBody>
      <dsp:txXfrm>
        <a:off x="4984375" y="3392050"/>
        <a:ext cx="2264328" cy="13585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E5D5B-D7FB-4516-AA37-5D002A407E7E}">
      <dsp:nvSpPr>
        <dsp:cNvPr id="0" name=""/>
        <dsp:cNvSpPr/>
      </dsp:nvSpPr>
      <dsp:spPr>
        <a:xfrm>
          <a:off x="234807" y="680448"/>
          <a:ext cx="803840" cy="8038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242CC-8EEB-4B36-B880-4F7453B60995}">
      <dsp:nvSpPr>
        <dsp:cNvPr id="0" name=""/>
        <dsp:cNvSpPr/>
      </dsp:nvSpPr>
      <dsp:spPr>
        <a:xfrm>
          <a:off x="403614" y="849255"/>
          <a:ext cx="466227" cy="4662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A4F4C-8CD3-41CD-ADCC-E4484A6A1D83}">
      <dsp:nvSpPr>
        <dsp:cNvPr id="0" name=""/>
        <dsp:cNvSpPr/>
      </dsp:nvSpPr>
      <dsp:spPr>
        <a:xfrm>
          <a:off x="1210899" y="680448"/>
          <a:ext cx="1894766" cy="803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Kriminaalipsykologia 		</a:t>
          </a:r>
          <a:endParaRPr lang="en-US" sz="1500" kern="1200" dirty="0"/>
        </a:p>
      </dsp:txBody>
      <dsp:txXfrm>
        <a:off x="1210899" y="680448"/>
        <a:ext cx="1894766" cy="803840"/>
      </dsp:txXfrm>
    </dsp:sp>
    <dsp:sp modelId="{E65E42EA-1616-4342-9697-88B056D8194F}">
      <dsp:nvSpPr>
        <dsp:cNvPr id="0" name=""/>
        <dsp:cNvSpPr/>
      </dsp:nvSpPr>
      <dsp:spPr>
        <a:xfrm>
          <a:off x="3435814" y="680448"/>
          <a:ext cx="803840" cy="8038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362CE-AF54-465B-9641-35905AF6C6D0}">
      <dsp:nvSpPr>
        <dsp:cNvPr id="0" name=""/>
        <dsp:cNvSpPr/>
      </dsp:nvSpPr>
      <dsp:spPr>
        <a:xfrm>
          <a:off x="3604620" y="849255"/>
          <a:ext cx="466227" cy="4662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A5756-7FFC-416E-98F0-A317F917B093}">
      <dsp:nvSpPr>
        <dsp:cNvPr id="0" name=""/>
        <dsp:cNvSpPr/>
      </dsp:nvSpPr>
      <dsp:spPr>
        <a:xfrm>
          <a:off x="4411906" y="680448"/>
          <a:ext cx="1894766" cy="803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 Koe 18.5.2025			 </a:t>
          </a:r>
          <a:endParaRPr lang="en-US" sz="1500" kern="1200" dirty="0"/>
        </a:p>
      </dsp:txBody>
      <dsp:txXfrm>
        <a:off x="4411906" y="680448"/>
        <a:ext cx="1894766" cy="803840"/>
      </dsp:txXfrm>
    </dsp:sp>
    <dsp:sp modelId="{3484556C-036A-49A3-A289-9A4DA12D2856}">
      <dsp:nvSpPr>
        <dsp:cNvPr id="0" name=""/>
        <dsp:cNvSpPr/>
      </dsp:nvSpPr>
      <dsp:spPr>
        <a:xfrm>
          <a:off x="6636821" y="680448"/>
          <a:ext cx="803840" cy="80384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382E9-CB31-476C-BA15-4C3DB984D196}">
      <dsp:nvSpPr>
        <dsp:cNvPr id="0" name=""/>
        <dsp:cNvSpPr/>
      </dsp:nvSpPr>
      <dsp:spPr>
        <a:xfrm>
          <a:off x="6805627" y="849255"/>
          <a:ext cx="466227" cy="4662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6967B-25FE-4122-AA3D-6E4DCE8C372F}">
      <dsp:nvSpPr>
        <dsp:cNvPr id="0" name=""/>
        <dsp:cNvSpPr/>
      </dsp:nvSpPr>
      <dsp:spPr>
        <a:xfrm>
          <a:off x="7612913" y="680448"/>
          <a:ext cx="1894766" cy="803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Mielenterveysongelmat asiakkaiden kohtaamisessa</a:t>
          </a:r>
          <a:endParaRPr lang="en-US" sz="1500" kern="1200" dirty="0"/>
        </a:p>
      </dsp:txBody>
      <dsp:txXfrm>
        <a:off x="7612913" y="680448"/>
        <a:ext cx="1894766" cy="803840"/>
      </dsp:txXfrm>
    </dsp:sp>
    <dsp:sp modelId="{65D5677B-1636-4F14-AAC3-41D81A6DFE92}">
      <dsp:nvSpPr>
        <dsp:cNvPr id="0" name=""/>
        <dsp:cNvSpPr/>
      </dsp:nvSpPr>
      <dsp:spPr>
        <a:xfrm>
          <a:off x="234807" y="2455972"/>
          <a:ext cx="803840" cy="8038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758A2-869B-428F-BC7E-E8F31D314014}">
      <dsp:nvSpPr>
        <dsp:cNvPr id="0" name=""/>
        <dsp:cNvSpPr/>
      </dsp:nvSpPr>
      <dsp:spPr>
        <a:xfrm>
          <a:off x="403614" y="2624779"/>
          <a:ext cx="466227" cy="46622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BCAF0-69BA-43EF-BB0A-DA0EA8C30F3F}">
      <dsp:nvSpPr>
        <dsp:cNvPr id="0" name=""/>
        <dsp:cNvSpPr/>
      </dsp:nvSpPr>
      <dsp:spPr>
        <a:xfrm>
          <a:off x="1210899" y="2455972"/>
          <a:ext cx="1894766" cy="803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Kadonneiden etsintä</a:t>
          </a:r>
          <a:endParaRPr lang="en-US" sz="1500" kern="1200" dirty="0"/>
        </a:p>
      </dsp:txBody>
      <dsp:txXfrm>
        <a:off x="1210899" y="2455972"/>
        <a:ext cx="1894766" cy="803840"/>
      </dsp:txXfrm>
    </dsp:sp>
    <dsp:sp modelId="{2A3BE8D3-5292-494D-8F62-3797CF024F77}">
      <dsp:nvSpPr>
        <dsp:cNvPr id="0" name=""/>
        <dsp:cNvSpPr/>
      </dsp:nvSpPr>
      <dsp:spPr>
        <a:xfrm>
          <a:off x="3435814" y="2455972"/>
          <a:ext cx="803840" cy="80384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55BC9-CD9A-4994-9A36-62D375264FB2}">
      <dsp:nvSpPr>
        <dsp:cNvPr id="0" name=""/>
        <dsp:cNvSpPr/>
      </dsp:nvSpPr>
      <dsp:spPr>
        <a:xfrm>
          <a:off x="3604620" y="2624779"/>
          <a:ext cx="466227" cy="46622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05955-13ED-4A91-A376-BFC05A9DA08D}">
      <dsp:nvSpPr>
        <dsp:cNvPr id="0" name=""/>
        <dsp:cNvSpPr/>
      </dsp:nvSpPr>
      <dsp:spPr>
        <a:xfrm>
          <a:off x="4411906" y="2455972"/>
          <a:ext cx="1894766" cy="803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Yksityisetsivän tiedustelutoiminta</a:t>
          </a:r>
          <a:endParaRPr lang="en-US" sz="1500" kern="1200" dirty="0"/>
        </a:p>
      </dsp:txBody>
      <dsp:txXfrm>
        <a:off x="4411906" y="2455972"/>
        <a:ext cx="1894766" cy="803840"/>
      </dsp:txXfrm>
    </dsp:sp>
    <dsp:sp modelId="{826B0131-E07F-4B68-90A9-60E933DF4C8E}">
      <dsp:nvSpPr>
        <dsp:cNvPr id="0" name=""/>
        <dsp:cNvSpPr/>
      </dsp:nvSpPr>
      <dsp:spPr>
        <a:xfrm>
          <a:off x="6636821" y="2455972"/>
          <a:ext cx="803840" cy="8038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82565-C883-43A8-BCAD-AB9CC7068B34}">
      <dsp:nvSpPr>
        <dsp:cNvPr id="0" name=""/>
        <dsp:cNvSpPr/>
      </dsp:nvSpPr>
      <dsp:spPr>
        <a:xfrm>
          <a:off x="6805627" y="2624779"/>
          <a:ext cx="466227" cy="46622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F11C8-05E9-4187-850D-E39DA53437B0}">
      <dsp:nvSpPr>
        <dsp:cNvPr id="0" name=""/>
        <dsp:cNvSpPr/>
      </dsp:nvSpPr>
      <dsp:spPr>
        <a:xfrm>
          <a:off x="7612913" y="2455972"/>
          <a:ext cx="1894766" cy="803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Rikospaikka ja jätteet</a:t>
          </a:r>
          <a:endParaRPr lang="en-US" sz="1500" kern="1200" dirty="0"/>
        </a:p>
      </dsp:txBody>
      <dsp:txXfrm>
        <a:off x="7612913" y="2455972"/>
        <a:ext cx="1894766" cy="803840"/>
      </dsp:txXfrm>
    </dsp:sp>
    <dsp:sp modelId="{C29D7C80-86D7-421B-830D-335299E1C209}">
      <dsp:nvSpPr>
        <dsp:cNvPr id="0" name=""/>
        <dsp:cNvSpPr/>
      </dsp:nvSpPr>
      <dsp:spPr>
        <a:xfrm>
          <a:off x="234807" y="4231496"/>
          <a:ext cx="803840" cy="8038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7D4E1-2406-440E-920D-0CD30EDE2A68}">
      <dsp:nvSpPr>
        <dsp:cNvPr id="0" name=""/>
        <dsp:cNvSpPr/>
      </dsp:nvSpPr>
      <dsp:spPr>
        <a:xfrm>
          <a:off x="403614" y="4400303"/>
          <a:ext cx="466227" cy="46622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DB63C-1B97-4421-9C61-0221C94F2CF0}">
      <dsp:nvSpPr>
        <dsp:cNvPr id="0" name=""/>
        <dsp:cNvSpPr/>
      </dsp:nvSpPr>
      <dsp:spPr>
        <a:xfrm>
          <a:off x="1210899" y="4231496"/>
          <a:ext cx="1894766" cy="803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Yksityisetsivän</a:t>
          </a:r>
          <a:r>
            <a:rPr lang="en-US" sz="1500" kern="1200" dirty="0"/>
            <a:t> </a:t>
          </a:r>
          <a:r>
            <a:rPr lang="en-US" sz="1500" kern="1200" dirty="0" err="1"/>
            <a:t>tekniset</a:t>
          </a:r>
          <a:r>
            <a:rPr lang="en-US" sz="1500" kern="1200" dirty="0"/>
            <a:t> </a:t>
          </a:r>
          <a:r>
            <a:rPr lang="en-US" sz="1500" kern="1200" dirty="0" err="1"/>
            <a:t>tutkmustaidot</a:t>
          </a:r>
          <a:endParaRPr lang="en-US" sz="1500" kern="1200" dirty="0"/>
        </a:p>
      </dsp:txBody>
      <dsp:txXfrm>
        <a:off x="1210899" y="4231496"/>
        <a:ext cx="1894766" cy="803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3E5B-EF1A-48B9-9867-D457F89008DD}" type="datetimeFigureOut">
              <a:rPr lang="fi-FI" smtClean="0"/>
              <a:t>7.2.2025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C9B6-047B-49AF-A26C-5A65369500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754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3E5B-EF1A-48B9-9867-D457F89008DD}" type="datetimeFigureOut">
              <a:rPr lang="fi-FI" smtClean="0"/>
              <a:t>7.2.2025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C9B6-047B-49AF-A26C-5A65369500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93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3E5B-EF1A-48B9-9867-D457F89008DD}" type="datetimeFigureOut">
              <a:rPr lang="fi-FI" smtClean="0"/>
              <a:t>7.2.2025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C9B6-047B-49AF-A26C-5A65369500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5185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3E5B-EF1A-48B9-9867-D457F89008DD}" type="datetimeFigureOut">
              <a:rPr lang="fi-FI" smtClean="0"/>
              <a:t>7.2.2025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C9B6-047B-49AF-A26C-5A65369500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9014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3E5B-EF1A-48B9-9867-D457F89008DD}" type="datetimeFigureOut">
              <a:rPr lang="fi-FI" smtClean="0"/>
              <a:t>7.2.2025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C9B6-047B-49AF-A26C-5A65369500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373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3E5B-EF1A-48B9-9867-D457F89008DD}" type="datetimeFigureOut">
              <a:rPr lang="fi-FI" smtClean="0"/>
              <a:t>7.2.2025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C9B6-047B-49AF-A26C-5A65369500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2584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3E5B-EF1A-48B9-9867-D457F89008DD}" type="datetimeFigureOut">
              <a:rPr lang="fi-FI" smtClean="0"/>
              <a:t>7.2.2025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C9B6-047B-49AF-A26C-5A65369500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4499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3E5B-EF1A-48B9-9867-D457F89008DD}" type="datetimeFigureOut">
              <a:rPr lang="fi-FI" smtClean="0"/>
              <a:t>7.2.2025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C9B6-047B-49AF-A26C-5A65369500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6602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3E5B-EF1A-48B9-9867-D457F89008DD}" type="datetimeFigureOut">
              <a:rPr lang="fi-FI" smtClean="0"/>
              <a:t>7.2.2025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C9B6-047B-49AF-A26C-5A65369500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091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3E5B-EF1A-48B9-9867-D457F89008DD}" type="datetimeFigureOut">
              <a:rPr lang="fi-FI" smtClean="0"/>
              <a:t>7.2.2025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106C9B6-047B-49AF-A26C-5A65369500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468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3E5B-EF1A-48B9-9867-D457F89008DD}" type="datetimeFigureOut">
              <a:rPr lang="fi-FI" smtClean="0"/>
              <a:t>7.2.2025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C9B6-047B-49AF-A26C-5A65369500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125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3E5B-EF1A-48B9-9867-D457F89008DD}" type="datetimeFigureOut">
              <a:rPr lang="fi-FI" smtClean="0"/>
              <a:t>7.2.2025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C9B6-047B-49AF-A26C-5A65369500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210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3E5B-EF1A-48B9-9867-D457F89008DD}" type="datetimeFigureOut">
              <a:rPr lang="fi-FI" smtClean="0"/>
              <a:t>7.2.2025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C9B6-047B-49AF-A26C-5A65369500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552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3E5B-EF1A-48B9-9867-D457F89008DD}" type="datetimeFigureOut">
              <a:rPr lang="fi-FI" smtClean="0"/>
              <a:t>7.2.2025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C9B6-047B-49AF-A26C-5A65369500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5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3E5B-EF1A-48B9-9867-D457F89008DD}" type="datetimeFigureOut">
              <a:rPr lang="fi-FI" smtClean="0"/>
              <a:t>7.2.2025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C9B6-047B-49AF-A26C-5A65369500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35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3E5B-EF1A-48B9-9867-D457F89008DD}" type="datetimeFigureOut">
              <a:rPr lang="fi-FI" smtClean="0"/>
              <a:t>7.2.2025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C9B6-047B-49AF-A26C-5A65369500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238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3E5B-EF1A-48B9-9867-D457F89008DD}" type="datetimeFigureOut">
              <a:rPr lang="fi-FI" smtClean="0"/>
              <a:t>7.2.2025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C9B6-047B-49AF-A26C-5A65369500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930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6B3E5B-EF1A-48B9-9867-D457F89008DD}" type="datetimeFigureOut">
              <a:rPr lang="fi-FI" smtClean="0"/>
              <a:t>7.2.2025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06C9B6-047B-49AF-A26C-5A65369500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474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EA88D4-5F4A-7B2F-524B-0C053BBB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Tervetuloa koulutukseen!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5199FC0A-6DBB-D0E6-99B0-374832A93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252" y="2750900"/>
            <a:ext cx="2987299" cy="270076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D5FBEC9-2500-AA12-AAA9-518BFD644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090" y="2750900"/>
            <a:ext cx="4035902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92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CDF52B-A69B-4B2B-A1DB-6EFE05866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Tunnistatko</a:t>
            </a:r>
            <a:br>
              <a:rPr lang="fi-FI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i-FI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yksityisetsivän?</a:t>
            </a:r>
            <a:br>
              <a:rPr lang="fi-FI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3" name="Sisällön paikkamerkki 6">
            <a:extLst>
              <a:ext uri="{FF2B5EF4-FFF2-40B4-BE49-F238E27FC236}">
                <a16:creationId xmlns:a16="http://schemas.microsoft.com/office/drawing/2014/main" id="{2E358BAB-2AC9-4677-8765-E76327D68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76" y="0"/>
            <a:ext cx="82386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9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4080D6-34DE-4277-97CC-2FB381284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urmikenttä, jonka taustalla näkyy vuori auringonlaskun aikaan">
            <a:extLst>
              <a:ext uri="{FF2B5EF4-FFF2-40B4-BE49-F238E27FC236}">
                <a16:creationId xmlns:a16="http://schemas.microsoft.com/office/drawing/2014/main" id="{AD92386A-C91E-E179-2502-039BCD8A25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1170" b="45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1FDD191-847D-7927-0225-F2189E12ED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28401" y="1380068"/>
            <a:ext cx="8574622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dirty="0" err="1"/>
              <a:t>Harjoitus</a:t>
            </a:r>
            <a:r>
              <a:rPr lang="en-US" sz="6000" dirty="0"/>
              <a:t>: </a:t>
            </a:r>
            <a:r>
              <a:rPr lang="en-US" sz="6000" dirty="0" err="1"/>
              <a:t>Mitä</a:t>
            </a:r>
            <a:r>
              <a:rPr lang="en-US" sz="6000" dirty="0"/>
              <a:t> </a:t>
            </a:r>
            <a:r>
              <a:rPr lang="en-US" sz="6000" dirty="0" err="1"/>
              <a:t>tapaamisesta</a:t>
            </a:r>
            <a:r>
              <a:rPr lang="en-US" sz="6000" dirty="0"/>
              <a:t> </a:t>
            </a:r>
            <a:r>
              <a:rPr lang="en-US" sz="6000" dirty="0" err="1"/>
              <a:t>jää</a:t>
            </a:r>
            <a:r>
              <a:rPr lang="en-US" sz="6000" dirty="0"/>
              <a:t> </a:t>
            </a:r>
            <a:r>
              <a:rPr lang="en-US" sz="6000" dirty="0" err="1"/>
              <a:t>muistiin</a:t>
            </a:r>
            <a:r>
              <a:rPr lang="en-US" sz="6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2897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4167F6-C64B-4DF5-9A05-B923AF387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238" y="609601"/>
            <a:ext cx="10273142" cy="51756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dirty="0"/>
              <a:t> </a:t>
            </a:r>
          </a:p>
          <a:p>
            <a:endParaRPr lang="fi-FI" altLang="fi-FI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F71C864-E130-3D17-090D-6C31251E548E}"/>
              </a:ext>
            </a:extLst>
          </p:cNvPr>
          <p:cNvSpPr txBox="1"/>
          <p:nvPr/>
        </p:nvSpPr>
        <p:spPr>
          <a:xfrm>
            <a:off x="1608881" y="1723733"/>
            <a:ext cx="1042879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8.2. – 30.11.2025</a:t>
            </a:r>
          </a:p>
          <a:p>
            <a:endParaRPr lang="fi-FI" sz="2800" dirty="0"/>
          </a:p>
          <a:p>
            <a:r>
              <a:rPr lang="fi-FI" sz="2800" dirty="0"/>
              <a:t>Nordic Private </a:t>
            </a:r>
            <a:r>
              <a:rPr lang="fi-FI" sz="2800" dirty="0" err="1"/>
              <a:t>Investigator</a:t>
            </a:r>
            <a:r>
              <a:rPr lang="fi-FI" sz="2800" dirty="0"/>
              <a:t> Line®</a:t>
            </a:r>
          </a:p>
          <a:p>
            <a:endParaRPr lang="fi-FI" sz="2800" dirty="0"/>
          </a:p>
          <a:p>
            <a:endParaRPr lang="fi-FI" sz="2800" dirty="0"/>
          </a:p>
          <a:p>
            <a:r>
              <a:rPr lang="fi-FI" sz="2800" dirty="0"/>
              <a:t>Koulutus jakautuu kahteen koulutuskokonaisuuteen:</a:t>
            </a:r>
          </a:p>
          <a:p>
            <a:endParaRPr lang="fi-FI" sz="2800" dirty="0"/>
          </a:p>
          <a:p>
            <a:r>
              <a:rPr lang="fi-FI" sz="2800" dirty="0"/>
              <a:t>1. Yksityisetsivän peruslinja, yksityinen tutkija 15 op </a:t>
            </a:r>
          </a:p>
          <a:p>
            <a:endParaRPr lang="fi-FI" sz="2800" dirty="0"/>
          </a:p>
          <a:p>
            <a:r>
              <a:rPr lang="fi-FI" sz="2800" dirty="0"/>
              <a:t>Koulutuskokonaisuus pitää sisällään yksityiselle tutkijalle mahdolliset tutkimusalueet </a:t>
            </a:r>
            <a:r>
              <a:rPr lang="fi-FI" sz="2800" b="1" dirty="0"/>
              <a:t>ilman rikoksen paljastamisoikeutta. </a:t>
            </a:r>
          </a:p>
        </p:txBody>
      </p:sp>
    </p:spTree>
    <p:extLst>
      <p:ext uri="{BB962C8B-B14F-4D97-AF65-F5344CB8AC3E}">
        <p14:creationId xmlns:p14="http://schemas.microsoft.com/office/powerpoint/2010/main" val="2798005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9CEDED-121D-CA9B-2E2C-801D70439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2.Yksityisen tutkijan ja yksityisetsivän ammatilliset opinnot 15 op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2B08B8-C237-8BCA-D97D-AFC8C6477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dirty="0">
                <a:solidFill>
                  <a:srgbClr val="4443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i-FI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solidFill>
                  <a:srgbClr val="4443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Ensimmäisen osion opinnot on oltava suoritettuna ennen toisen osion aloittamista. Voit hakea joko samalla ensimmäiseen tai molempiin koulutuskokonaisuuksiin</a:t>
            </a:r>
            <a:endParaRPr lang="fi-FI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4480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8FDB3D-7F48-42A6-9FC4-54C60A040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tarvitset koulutuksesta selviytymisessä?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24F4B0-0DAC-40B2-8B8F-56FBEFBAA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Koulutuksen osallistujat tulevat laajasti erilaisista taustoista ja eikä sinulla tarvitse olla etukäteen tietoa henkilösuojauksesta ja turvallisuudesta, et tarvitse taistelulajikoulutusta tai itsepuolustustaitoja</a:t>
            </a:r>
          </a:p>
          <a:p>
            <a:r>
              <a:rPr lang="fi-FI" dirty="0"/>
              <a:t> Sinun ei myöskään tarvitse olla iso tai vahva, sillä vahva tahto ja vakaa psyyke vie pitkälle tässä ammatissa</a:t>
            </a:r>
          </a:p>
          <a:p>
            <a:r>
              <a:rPr lang="fi-FI" dirty="0"/>
              <a:t> Tärkeintä on, että olet kypsä ja motivoitunut kasvamaan yksityisetsiväksi.</a:t>
            </a:r>
          </a:p>
          <a:p>
            <a:r>
              <a:rPr lang="fi-FI" dirty="0"/>
              <a:t>Annamme sinulle tietoa siitä, miten toimia yksityisetsivänä, mutta kokemuksesi, itsepäisyys, mielikuvitus ja joustavuus ovat tärkeitä ominaisuuksia, jotka ovat menestyvän yksityisetsivän ominaisia piirteitä!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1359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E578B-A8F6-5C6A-0FF7-8C2CA40E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Yksityisetsivän työn perusteet: tutustuminen yksityisetsivän toimintaan, ryhmäprosessi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632B8F-5CAE-7FB0-B144-73D2906CD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Pohdi ryhmäsi kanssa mikä tämä on ja mitä yksityisetsivä voi tehdä sillä?</a:t>
            </a:r>
          </a:p>
          <a:p>
            <a:r>
              <a:rPr lang="fi-FI" dirty="0"/>
              <a:t>Esittele joku ryhmäläisistäsi </a:t>
            </a:r>
          </a:p>
          <a:p>
            <a:pPr marL="0" indent="0">
              <a:buNone/>
            </a:pPr>
            <a:r>
              <a:rPr lang="fi-FI" dirty="0"/>
              <a:t>(harjoitellaan kykyä painaa mieleen asioita)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380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AE74FF-9C76-3D7E-0216-484FDA2C3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Mitä yksityisetsivä voi näillä tehdä?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0E0F62-DC4F-FAF3-0553-50830A90F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1. kamera ja kiikari</a:t>
            </a:r>
          </a:p>
          <a:p>
            <a:r>
              <a:rPr lang="fi-FI" dirty="0"/>
              <a:t>2. kartta, kompassi ja </a:t>
            </a:r>
            <a:r>
              <a:rPr lang="fi-FI" dirty="0" err="1"/>
              <a:t>gps</a:t>
            </a:r>
            <a:r>
              <a:rPr lang="fi-FI" dirty="0"/>
              <a:t>-laite</a:t>
            </a:r>
          </a:p>
          <a:p>
            <a:r>
              <a:rPr lang="fi-FI" dirty="0"/>
              <a:t>4. signaalimittari</a:t>
            </a:r>
          </a:p>
          <a:p>
            <a:r>
              <a:rPr lang="fi-FI" dirty="0"/>
              <a:t>5. </a:t>
            </a:r>
            <a:r>
              <a:rPr lang="fi-FI" dirty="0" err="1"/>
              <a:t>Ef</a:t>
            </a:r>
            <a:r>
              <a:rPr lang="fi-FI" dirty="0"/>
              <a:t>-mittari</a:t>
            </a:r>
          </a:p>
        </p:txBody>
      </p:sp>
    </p:spTree>
    <p:extLst>
      <p:ext uri="{BB962C8B-B14F-4D97-AF65-F5344CB8AC3E}">
        <p14:creationId xmlns:p14="http://schemas.microsoft.com/office/powerpoint/2010/main" val="2937334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640C6B-38A2-4154-B66B-C7D6D1455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Millaisia tehtäviä on yksityisetsivällä 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49D1B5-30F6-4E74-B48C-649229B4D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23068"/>
            <a:ext cx="10707690" cy="42491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 </a:t>
            </a:r>
          </a:p>
          <a:p>
            <a:r>
              <a:rPr lang="fi-FI" dirty="0"/>
              <a:t>Yksityisetsivän tehtävät vaihtelevat ja ovat ainutlaatuisia </a:t>
            </a:r>
          </a:p>
          <a:p>
            <a:pPr marL="0" indent="0">
              <a:buNone/>
            </a:pPr>
            <a:r>
              <a:rPr lang="fi-FI" dirty="0"/>
              <a:t>       Ne voivat koostua </a:t>
            </a:r>
            <a:r>
              <a:rPr lang="fi-FI" b="1" dirty="0"/>
              <a:t>esimerkiksi:</a:t>
            </a:r>
          </a:p>
          <a:p>
            <a:r>
              <a:rPr lang="fi-FI" dirty="0"/>
              <a:t>Asioiden ja olosuhteiden tarkistamisesta</a:t>
            </a:r>
          </a:p>
          <a:p>
            <a:r>
              <a:rPr lang="fi-FI" dirty="0"/>
              <a:t>Liikekumppanien analyysista</a:t>
            </a:r>
          </a:p>
          <a:p>
            <a:r>
              <a:rPr lang="fi-FI" dirty="0"/>
              <a:t>Erilaisten kilpailutilanteisiin liittyvien epäselvyyksien tutkimista</a:t>
            </a:r>
          </a:p>
          <a:p>
            <a:r>
              <a:rPr lang="fi-FI" dirty="0"/>
              <a:t>Rikoksien paljastamista, kuten esim. petos ja varkaus </a:t>
            </a:r>
            <a:r>
              <a:rPr lang="fi-FI" b="1" dirty="0"/>
              <a:t>( vaatii vartijakortin)</a:t>
            </a:r>
          </a:p>
          <a:p>
            <a:r>
              <a:rPr lang="fi-FI" dirty="0"/>
              <a:t>Kadonneiden ihmisten etsimistä</a:t>
            </a:r>
          </a:p>
          <a:p>
            <a:r>
              <a:rPr lang="fi-FI" dirty="0"/>
              <a:t>Tavaramerkkiloukkauksia </a:t>
            </a:r>
            <a:r>
              <a:rPr lang="fi-FI" b="1" dirty="0"/>
              <a:t>(vaatii vartijakortin)</a:t>
            </a:r>
          </a:p>
          <a:p>
            <a:r>
              <a:rPr lang="fi-FI" dirty="0"/>
              <a:t>Kumppanin uskottomuuden tai lähisukulaisten uskollisuuden tarkistamista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4735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3F88D5-7B61-4B9A-A217-768EE78CC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Koulutus rakentuu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345BEA-38A5-4A2B-BD25-1D88D56EB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857081"/>
            <a:ext cx="10018713" cy="4487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30 op   </a:t>
            </a:r>
          </a:p>
          <a:p>
            <a:pPr marL="0" indent="0">
              <a:buNone/>
            </a:pPr>
            <a:r>
              <a:rPr lang="fi-FI" dirty="0"/>
              <a:t>10 osiota </a:t>
            </a:r>
          </a:p>
          <a:p>
            <a:pPr marL="0" indent="0">
              <a:buNone/>
            </a:pPr>
            <a:r>
              <a:rPr lang="fi-FI" dirty="0"/>
              <a:t>Itsenäisesti suoritettavia etätehtäviä</a:t>
            </a:r>
          </a:p>
          <a:p>
            <a:pPr marL="0" indent="0">
              <a:buNone/>
            </a:pPr>
            <a:r>
              <a:rPr lang="fi-FI" dirty="0"/>
              <a:t>Itsenäisesti katsottavia opetusvideoita</a:t>
            </a:r>
          </a:p>
          <a:p>
            <a:pPr marL="0" indent="0">
              <a:buNone/>
            </a:pPr>
            <a:r>
              <a:rPr lang="fi-FI" dirty="0"/>
              <a:t>Itsenäisesti suoritettavia harjoituksia</a:t>
            </a:r>
          </a:p>
          <a:p>
            <a:pPr marL="0" indent="0">
              <a:buNone/>
            </a:pPr>
            <a:r>
              <a:rPr lang="fi-FI" dirty="0"/>
              <a:t>Loppukoe</a:t>
            </a:r>
          </a:p>
        </p:txBody>
      </p:sp>
    </p:spTree>
    <p:extLst>
      <p:ext uri="{BB962C8B-B14F-4D97-AF65-F5344CB8AC3E}">
        <p14:creationId xmlns:p14="http://schemas.microsoft.com/office/powerpoint/2010/main" val="1232535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E3D4922-3D1C-4679-9A86-15BFC1A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64E9BCF-1B67-4514-808C-A5DCBDEB4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2238778-9D1D-45F4-BB78-76F208A22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93667F4D-F2CD-4E50-BACC-24766910F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20CAAE25-D2F2-493F-9569-EC552C1AD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42D5E996-541D-42BA-8B22-F7E96752C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BDB86F1-7C07-4D49-B9C9-7837A1FB2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92FDEA97-0861-44C0-9B26-4BB5F777A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9F3AA02-C861-444A-9178-0BD3D3CE1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DF28FAE-54D0-4298-82BB-98996CE63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405" y="1396180"/>
            <a:ext cx="6698127" cy="3842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fi-FI" sz="2400" dirty="0" err="1"/>
              <a:t>Koulutus</a:t>
            </a:r>
            <a:r>
              <a:rPr lang="en-US" altLang="fi-FI" sz="2400" dirty="0"/>
              <a:t> </a:t>
            </a:r>
            <a:r>
              <a:rPr lang="en-US" altLang="fi-FI" sz="2400" dirty="0" err="1"/>
              <a:t>toteutetaan</a:t>
            </a:r>
            <a:r>
              <a:rPr lang="en-US" altLang="fi-FI" sz="2400" dirty="0"/>
              <a:t> </a:t>
            </a:r>
            <a:r>
              <a:rPr lang="en-US" altLang="fi-FI" sz="2400" dirty="0" err="1"/>
              <a:t>lähi</a:t>
            </a:r>
            <a:r>
              <a:rPr lang="en-US" altLang="fi-FI" sz="2400" dirty="0"/>
              <a:t>-, </a:t>
            </a:r>
            <a:r>
              <a:rPr lang="en-US" altLang="fi-FI" sz="2400" dirty="0" err="1"/>
              <a:t>etäyhteys</a:t>
            </a:r>
            <a:r>
              <a:rPr lang="en-US" altLang="fi-FI" sz="2400" dirty="0"/>
              <a:t>- ja </a:t>
            </a:r>
            <a:r>
              <a:rPr lang="en-US" altLang="fi-FI" sz="2400" dirty="0" err="1"/>
              <a:t>etätyöskentelyn</a:t>
            </a:r>
            <a:r>
              <a:rPr lang="en-US" altLang="fi-FI" sz="2400" dirty="0"/>
              <a:t> kautta</a:t>
            </a:r>
            <a:br>
              <a:rPr lang="en-US" altLang="fi-FI" sz="2400" dirty="0"/>
            </a:br>
            <a:r>
              <a:rPr lang="en-US" altLang="fi-FI" sz="2400" dirty="0"/>
              <a:t> </a:t>
            </a:r>
            <a:br>
              <a:rPr lang="en-US" altLang="fi-FI" sz="2400" dirty="0"/>
            </a:br>
            <a:r>
              <a:rPr lang="en-US" altLang="fi-FI" sz="2400" dirty="0" err="1"/>
              <a:t>Etäjaksojen</a:t>
            </a:r>
            <a:r>
              <a:rPr lang="en-US" altLang="fi-FI" sz="2400" dirty="0"/>
              <a:t> </a:t>
            </a:r>
            <a:r>
              <a:rPr lang="en-US" altLang="fi-FI" sz="2400" dirty="0" err="1"/>
              <a:t>itsenäinen</a:t>
            </a:r>
            <a:r>
              <a:rPr lang="en-US" altLang="fi-FI" sz="2400" dirty="0"/>
              <a:t> </a:t>
            </a:r>
            <a:r>
              <a:rPr lang="en-US" altLang="fi-FI" sz="2400" dirty="0" err="1"/>
              <a:t>työskentely</a:t>
            </a:r>
            <a:r>
              <a:rPr lang="en-US" altLang="fi-FI" sz="2400" dirty="0"/>
              <a:t> </a:t>
            </a:r>
            <a:r>
              <a:rPr lang="en-US" altLang="fi-FI" sz="2400" dirty="0" err="1"/>
              <a:t>tarkoittaa</a:t>
            </a:r>
            <a:r>
              <a:rPr lang="en-US" altLang="fi-FI" sz="2400" dirty="0"/>
              <a:t> </a:t>
            </a:r>
            <a:r>
              <a:rPr lang="en-US" altLang="fi-FI" sz="2400" dirty="0" err="1"/>
              <a:t>työmenetelmien</a:t>
            </a:r>
            <a:r>
              <a:rPr lang="en-US" altLang="fi-FI" sz="2400" dirty="0"/>
              <a:t> </a:t>
            </a:r>
            <a:r>
              <a:rPr lang="en-US" altLang="fi-FI" sz="2400" dirty="0" err="1"/>
              <a:t>soveltamista</a:t>
            </a:r>
            <a:r>
              <a:rPr lang="en-US" altLang="fi-FI" sz="2400" dirty="0"/>
              <a:t> </a:t>
            </a:r>
            <a:r>
              <a:rPr lang="en-US" altLang="fi-FI" sz="2400" dirty="0" err="1"/>
              <a:t>käytäntöön</a:t>
            </a:r>
            <a:r>
              <a:rPr lang="en-US" altLang="fi-FI" sz="2400" dirty="0"/>
              <a:t>, </a:t>
            </a:r>
            <a:r>
              <a:rPr lang="en-US" altLang="fi-FI" sz="2400" dirty="0" err="1"/>
              <a:t>etätehtäviä</a:t>
            </a:r>
            <a:r>
              <a:rPr lang="en-US" altLang="fi-FI" sz="2400" dirty="0"/>
              <a:t>, </a:t>
            </a:r>
            <a:r>
              <a:rPr lang="en-US" altLang="fi-FI" sz="2400" dirty="0" err="1"/>
              <a:t>oppimispäiväkirjaa</a:t>
            </a:r>
            <a:r>
              <a:rPr lang="en-US" altLang="fi-FI" sz="2400" dirty="0"/>
              <a:t> , </a:t>
            </a:r>
            <a:r>
              <a:rPr lang="en-US" altLang="fi-FI" sz="2400" dirty="0" err="1"/>
              <a:t>kirjallisuuteen</a:t>
            </a:r>
            <a:r>
              <a:rPr lang="en-US" altLang="fi-FI" sz="2400" dirty="0"/>
              <a:t> </a:t>
            </a:r>
            <a:r>
              <a:rPr lang="en-US" altLang="fi-FI" sz="2400" dirty="0" err="1"/>
              <a:t>perehtymistä</a:t>
            </a:r>
            <a:r>
              <a:rPr lang="en-US" altLang="fi-FI" sz="2400" dirty="0"/>
              <a:t> </a:t>
            </a:r>
            <a:r>
              <a:rPr lang="en-US" altLang="fi-FI" sz="2400" dirty="0" err="1"/>
              <a:t>sekä</a:t>
            </a:r>
            <a:r>
              <a:rPr lang="en-US" altLang="fi-FI" sz="2400" dirty="0"/>
              <a:t> </a:t>
            </a:r>
            <a:r>
              <a:rPr lang="en-US" altLang="fi-FI" sz="2400" dirty="0" err="1"/>
              <a:t>verkossa</a:t>
            </a:r>
            <a:r>
              <a:rPr lang="en-US" altLang="fi-FI" sz="2400" dirty="0"/>
              <a:t> </a:t>
            </a:r>
            <a:r>
              <a:rPr lang="en-US" altLang="fi-FI" sz="2400" dirty="0" err="1"/>
              <a:t>tapahtuvaa</a:t>
            </a:r>
            <a:r>
              <a:rPr lang="en-US" altLang="fi-FI" sz="2400" dirty="0"/>
              <a:t> </a:t>
            </a:r>
            <a:r>
              <a:rPr lang="en-US" altLang="fi-FI" sz="2400" dirty="0" err="1"/>
              <a:t>oppimista</a:t>
            </a:r>
            <a:br>
              <a:rPr lang="en-US" altLang="fi-FI" sz="2400" dirty="0"/>
            </a:br>
            <a:endParaRPr lang="en-US" sz="24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B3AE692-BFDD-4F50-A667-E93122E5E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1396180"/>
            <a:ext cx="2531516" cy="38425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100">
                <a:solidFill>
                  <a:srgbClr val="FFFFFF"/>
                </a:solidFill>
              </a:rPr>
              <a:t>Koulutuksen toteutus</a:t>
            </a:r>
          </a:p>
        </p:txBody>
      </p:sp>
    </p:spTree>
    <p:extLst>
      <p:ext uri="{BB962C8B-B14F-4D97-AF65-F5344CB8AC3E}">
        <p14:creationId xmlns:p14="http://schemas.microsoft.com/office/powerpoint/2010/main" val="399214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21A942-CE78-0973-DA2C-DEB517736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Koulutuksen järjestäjä ja hallinnoija </a:t>
            </a:r>
            <a:br>
              <a:rPr lang="fi-FI" dirty="0"/>
            </a:br>
            <a:r>
              <a:rPr lang="fi-FI" dirty="0"/>
              <a:t>Itä-Hämeen Opisto</a:t>
            </a:r>
            <a:br>
              <a:rPr lang="fi-FI" dirty="0"/>
            </a:br>
            <a:r>
              <a:rPr lang="fi-FI" dirty="0"/>
              <a:t>Hartola 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7DF09CF8-DB3F-B85A-F721-52000C48C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311" y="2438399"/>
            <a:ext cx="9944812" cy="428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60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DD1F13-032A-48AD-9A73-5EEB19523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519" y="1"/>
            <a:ext cx="9742318" cy="1020932"/>
          </a:xfrm>
        </p:spPr>
        <p:txBody>
          <a:bodyPr>
            <a:normAutofit/>
          </a:bodyPr>
          <a:lstStyle/>
          <a:p>
            <a:r>
              <a:rPr lang="fi-FI" dirty="0"/>
              <a:t>Yksityisen tutkijan oppiaineet</a:t>
            </a:r>
          </a:p>
        </p:txBody>
      </p:sp>
      <p:graphicFrame>
        <p:nvGraphicFramePr>
          <p:cNvPr id="20" name="Sisällön paikkamerkki 2">
            <a:extLst>
              <a:ext uri="{FF2B5EF4-FFF2-40B4-BE49-F238E27FC236}">
                <a16:creationId xmlns:a16="http://schemas.microsoft.com/office/drawing/2014/main" id="{0BC07B9D-9851-4DD0-BCB9-D31FF5F546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38066"/>
              </p:ext>
            </p:extLst>
          </p:nvPr>
        </p:nvGraphicFramePr>
        <p:xfrm>
          <a:off x="1636418" y="942680"/>
          <a:ext cx="9742319" cy="4972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503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35381AA8-775E-4196-B3EB-1FC0FEBF7B5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16174297"/>
              </p:ext>
            </p:extLst>
          </p:nvPr>
        </p:nvGraphicFramePr>
        <p:xfrm>
          <a:off x="2449513" y="75414"/>
          <a:ext cx="9742487" cy="5715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7744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8E8920-6316-4568-AE7D-FFF4B579D47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06631" y="0"/>
            <a:ext cx="10985369" cy="5791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fi-FI" sz="3600" dirty="0"/>
          </a:p>
          <a:p>
            <a:pPr marL="0" indent="0">
              <a:lnSpc>
                <a:spcPct val="90000"/>
              </a:lnSpc>
              <a:buNone/>
            </a:pPr>
            <a:r>
              <a:rPr lang="fi-FI" sz="3600" dirty="0"/>
              <a:t>                     </a:t>
            </a:r>
            <a:r>
              <a:rPr lang="fi-FI" sz="3600" b="1" dirty="0"/>
              <a:t>Tiedustelutoiminta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3600" dirty="0"/>
              <a:t>(rajattu pois sotilaallisen toimintaan, tullin, poliisin ja rajavartiolaitoksen toimintaan kohdistuvat tiedustelukäsitteet----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3600" dirty="0"/>
              <a:t>Koulutuksessa ei käytetä suojaustaso 4 materiaalia!)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300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212468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9CAC3B1-4879-424D-8F15-206277196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8492CB-DFBA-4A82-9778-F21493DA3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0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34CC1C8-EBDD-4AEA-83E6-B27575B62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6B38644-B85D-4211-9526-5B4C2A662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A8B2820-6B8F-4C19-BFC5-D28EE44E5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73528ED-4D37-4A77-A8CA-86B6221C5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A58A902-E944-4399-9A93-A91A6A82B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EDB1155-2E8E-4FB8-AD42-101FE4383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97C396-E96F-42AD-BDD5-4082F65D3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191" y="685800"/>
            <a:ext cx="7411825" cy="1752599"/>
          </a:xfrm>
        </p:spPr>
        <p:txBody>
          <a:bodyPr>
            <a:normAutofit/>
          </a:bodyPr>
          <a:lstStyle/>
          <a:p>
            <a:pPr algn="l"/>
            <a:r>
              <a:rPr lang="fi-FI" dirty="0"/>
              <a:t> Valmistumisvaatimuksia…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7568DC-45A8-4306-AD6D-EC84704E0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190" y="2666999"/>
            <a:ext cx="7243603" cy="2719193"/>
          </a:xfrm>
        </p:spPr>
        <p:txBody>
          <a:bodyPr anchor="t">
            <a:normAutofit/>
          </a:bodyPr>
          <a:lstStyle/>
          <a:p>
            <a:r>
              <a:rPr lang="fi-FI" sz="1800" dirty="0"/>
              <a:t>Loppukoe viimeisenä koulutuspäivänä  1.5  h  (60%)</a:t>
            </a:r>
          </a:p>
          <a:p>
            <a:r>
              <a:rPr lang="fi-FI" sz="1800" dirty="0"/>
              <a:t>Oppimispäiväkirja</a:t>
            </a:r>
          </a:p>
          <a:p>
            <a:r>
              <a:rPr lang="fi-FI" sz="1800" dirty="0"/>
              <a:t>Osallistuminen opetuksellisiin tapahtumiin (lähiopetukseen osallistumisvelvoitetta ei ole, voit suorittaa aiheesta erillisen kokeen kouluttajalle )</a:t>
            </a:r>
          </a:p>
          <a:p>
            <a:r>
              <a:rPr lang="fi-FI" sz="1800" dirty="0"/>
              <a:t>Etätehtävät suoritettuna</a:t>
            </a:r>
          </a:p>
          <a:p>
            <a:r>
              <a:rPr lang="fi-FI" sz="1800" dirty="0"/>
              <a:t>Koulutusmaksu kokonaisuudessaan maksettuna</a:t>
            </a:r>
          </a:p>
        </p:txBody>
      </p:sp>
    </p:spTree>
    <p:extLst>
      <p:ext uri="{BB962C8B-B14F-4D97-AF65-F5344CB8AC3E}">
        <p14:creationId xmlns:p14="http://schemas.microsoft.com/office/powerpoint/2010/main" val="1230344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34DD09-9938-A126-FE56-5D78130F6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Koulutuskalenteri 2025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8B20E1-EE31-9335-298F-9BF1AEB8E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Eri tiedosto</a:t>
            </a:r>
          </a:p>
        </p:txBody>
      </p:sp>
    </p:spTree>
    <p:extLst>
      <p:ext uri="{BB962C8B-B14F-4D97-AF65-F5344CB8AC3E}">
        <p14:creationId xmlns:p14="http://schemas.microsoft.com/office/powerpoint/2010/main" val="3100783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1B9171-9040-8F62-1C59-477569FF4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Opetussuunnitelma 2025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4EAA4F-4F83-479D-613C-EE3C79C04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Erillinen tiedosto</a:t>
            </a:r>
          </a:p>
        </p:txBody>
      </p:sp>
    </p:spTree>
    <p:extLst>
      <p:ext uri="{BB962C8B-B14F-4D97-AF65-F5344CB8AC3E}">
        <p14:creationId xmlns:p14="http://schemas.microsoft.com/office/powerpoint/2010/main" val="396948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BA0534-4472-DFFE-04F2-FF50591C1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Katsaus yksityisetsivätoiminnan historiaan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2E414C-B6F9-8DAB-7DA8-E5A3F0875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Eri tiedosto</a:t>
            </a:r>
          </a:p>
        </p:txBody>
      </p:sp>
    </p:spTree>
    <p:extLst>
      <p:ext uri="{BB962C8B-B14F-4D97-AF65-F5344CB8AC3E}">
        <p14:creationId xmlns:p14="http://schemas.microsoft.com/office/powerpoint/2010/main" val="4166023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B9E184-8A7F-9748-D3D5-4A38D8E2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Ryhmätyö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377816-EDC3-D3E4-91F9-8323040AB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Toiveet     kootkaa ryhmänne toiveet ja esittäkää </a:t>
            </a:r>
            <a:r>
              <a:rPr lang="fi-FI"/>
              <a:t>3 tärkeintä </a:t>
            </a:r>
          </a:p>
        </p:txBody>
      </p:sp>
    </p:spTree>
    <p:extLst>
      <p:ext uri="{BB962C8B-B14F-4D97-AF65-F5344CB8AC3E}">
        <p14:creationId xmlns:p14="http://schemas.microsoft.com/office/powerpoint/2010/main" val="86536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655827-B42D-4180-88D3-D83F25E4B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4ACCB06-563C-4ADE-B4D6-1FE9F723C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955594"/>
            <a:ext cx="1828958" cy="2902407"/>
          </a:xfrm>
          <a:custGeom>
            <a:avLst/>
            <a:gdLst>
              <a:gd name="connsiteX0" fmla="*/ 0 w 1828958"/>
              <a:gd name="connsiteY0" fmla="*/ 0 h 2902407"/>
              <a:gd name="connsiteX1" fmla="*/ 1828958 w 1828958"/>
              <a:gd name="connsiteY1" fmla="*/ 2902407 h 2902407"/>
              <a:gd name="connsiteX2" fmla="*/ 1709896 w 1828958"/>
              <a:gd name="connsiteY2" fmla="*/ 2902407 h 2902407"/>
              <a:gd name="connsiteX3" fmla="*/ 0 w 1828958"/>
              <a:gd name="connsiteY3" fmla="*/ 63474 h 290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958" h="2902407">
                <a:moveTo>
                  <a:pt x="0" y="0"/>
                </a:moveTo>
                <a:lnTo>
                  <a:pt x="1828958" y="2902407"/>
                </a:lnTo>
                <a:lnTo>
                  <a:pt x="1709896" y="2902407"/>
                </a:lnTo>
                <a:lnTo>
                  <a:pt x="0" y="6347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0761ECD-D92B-46AE-82CA-640023D28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3220098"/>
            <a:ext cx="2910045" cy="3637903"/>
          </a:xfrm>
          <a:custGeom>
            <a:avLst/>
            <a:gdLst>
              <a:gd name="connsiteX0" fmla="*/ 0 w 2910045"/>
              <a:gd name="connsiteY0" fmla="*/ 0 h 3637903"/>
              <a:gd name="connsiteX1" fmla="*/ 2910045 w 2910045"/>
              <a:gd name="connsiteY1" fmla="*/ 3637903 h 3637903"/>
              <a:gd name="connsiteX2" fmla="*/ 2786220 w 2910045"/>
              <a:gd name="connsiteY2" fmla="*/ 3637903 h 3637903"/>
              <a:gd name="connsiteX3" fmla="*/ 0 w 2910045"/>
              <a:gd name="connsiteY3" fmla="*/ 20366 h 363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0045" h="3637903">
                <a:moveTo>
                  <a:pt x="0" y="0"/>
                </a:moveTo>
                <a:lnTo>
                  <a:pt x="2910045" y="3637903"/>
                </a:lnTo>
                <a:lnTo>
                  <a:pt x="2786220" y="3637903"/>
                </a:lnTo>
                <a:lnTo>
                  <a:pt x="0" y="203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928607-C55C-40FD-B2DF-6CD6A7226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2845509"/>
            <a:ext cx="4149883" cy="4012491"/>
          </a:xfrm>
          <a:custGeom>
            <a:avLst/>
            <a:gdLst>
              <a:gd name="connsiteX0" fmla="*/ 0 w 4149883"/>
              <a:gd name="connsiteY0" fmla="*/ 0 h 4012491"/>
              <a:gd name="connsiteX1" fmla="*/ 4149883 w 4149883"/>
              <a:gd name="connsiteY1" fmla="*/ 4012491 h 4012491"/>
              <a:gd name="connsiteX2" fmla="*/ 2910046 w 4149883"/>
              <a:gd name="connsiteY2" fmla="*/ 4012491 h 4012491"/>
              <a:gd name="connsiteX3" fmla="*/ 0 w 4149883"/>
              <a:gd name="connsiteY3" fmla="*/ 374587 h 401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9883" h="4012491">
                <a:moveTo>
                  <a:pt x="0" y="0"/>
                </a:moveTo>
                <a:lnTo>
                  <a:pt x="4149883" y="4012491"/>
                </a:lnTo>
                <a:lnTo>
                  <a:pt x="2910046" y="4012491"/>
                </a:lnTo>
                <a:lnTo>
                  <a:pt x="0" y="3745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0A20C1-29A4-43E0-AB15-7931F76F8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332410"/>
            <a:ext cx="2719546" cy="3525590"/>
          </a:xfrm>
          <a:custGeom>
            <a:avLst/>
            <a:gdLst>
              <a:gd name="connsiteX0" fmla="*/ 0 w 2719546"/>
              <a:gd name="connsiteY0" fmla="*/ 0 h 3525590"/>
              <a:gd name="connsiteX1" fmla="*/ 2719546 w 2719546"/>
              <a:gd name="connsiteY1" fmla="*/ 3525590 h 3525590"/>
              <a:gd name="connsiteX2" fmla="*/ 1828959 w 2719546"/>
              <a:gd name="connsiteY2" fmla="*/ 3525590 h 3525590"/>
              <a:gd name="connsiteX3" fmla="*/ 0 w 2719546"/>
              <a:gd name="connsiteY3" fmla="*/ 623183 h 352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546" h="3525590">
                <a:moveTo>
                  <a:pt x="0" y="0"/>
                </a:moveTo>
                <a:lnTo>
                  <a:pt x="2719546" y="3525590"/>
                </a:lnTo>
                <a:lnTo>
                  <a:pt x="1828959" y="3525590"/>
                </a:lnTo>
                <a:lnTo>
                  <a:pt x="0" y="623183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665A02-7714-49F4-8CA6-7EE625285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3468"/>
            <a:ext cx="9144000" cy="3618898"/>
          </a:xfrm>
        </p:spPr>
        <p:txBody>
          <a:bodyPr anchor="b">
            <a:normAutofit/>
          </a:bodyPr>
          <a:lstStyle/>
          <a:p>
            <a:pPr algn="ctr"/>
            <a:r>
              <a:rPr lang="fi-FI" sz="7200" dirty="0"/>
              <a:t>8-9.2.2025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4F24BC0-923A-4E2E-A81D-8FF1A83F9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9546" y="4552335"/>
            <a:ext cx="6752908" cy="109138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i-FI" sz="1800" b="1" dirty="0"/>
              <a:t>Kouluttaja ja kouluttajan lisenssi:</a:t>
            </a:r>
          </a:p>
          <a:p>
            <a:pPr algn="ctr">
              <a:lnSpc>
                <a:spcPct val="90000"/>
              </a:lnSpc>
            </a:pPr>
            <a:r>
              <a:rPr lang="fi-FI" sz="1800" b="1" dirty="0"/>
              <a:t>Yksityisetsivän ja tiedustelutoiminnan ammatillinen koulutuslinja - Nordic Private </a:t>
            </a:r>
            <a:r>
              <a:rPr lang="fi-FI" sz="1800" b="1" dirty="0" err="1"/>
              <a:t>Investigator</a:t>
            </a:r>
            <a:r>
              <a:rPr lang="fi-FI" sz="1800" b="1" dirty="0"/>
              <a:t> </a:t>
            </a:r>
            <a:r>
              <a:rPr lang="fi-FI" sz="1800" b="1" dirty="0" err="1"/>
              <a:t>Line-</a:t>
            </a:r>
            <a:r>
              <a:rPr lang="fi-FI" sz="1800" b="1" dirty="0"/>
              <a:t> NPI</a:t>
            </a:r>
            <a:r>
              <a:rPr lang="fi-FI" sz="1100" b="1" dirty="0"/>
              <a:t>®</a:t>
            </a:r>
          </a:p>
          <a:p>
            <a:pPr algn="ctr">
              <a:lnSpc>
                <a:spcPct val="90000"/>
              </a:lnSpc>
            </a:pPr>
            <a:endParaRPr lang="fi-FI" sz="1100" b="1" dirty="0"/>
          </a:p>
          <a:p>
            <a:pPr algn="ctr">
              <a:lnSpc>
                <a:spcPct val="90000"/>
              </a:lnSpc>
            </a:pPr>
            <a:endParaRPr lang="fi-FI" sz="11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3801C77-3F5F-3FCD-62E2-76812CB9B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367" y="227684"/>
            <a:ext cx="4035902" cy="222523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C4258B1-9074-AE16-0B75-6B067DB72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627" y="-10696"/>
            <a:ext cx="2987299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0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E15030-443C-D61E-924B-547A1B363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b="1" dirty="0">
                <a:solidFill>
                  <a:srgbClr val="4443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8.-9.2.2025 </a:t>
            </a:r>
            <a:br>
              <a:rPr lang="fi-FI" sz="4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827E14-B626-F316-202B-9CF734D31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58457"/>
            <a:ext cx="10018713" cy="4232744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6400" dirty="0">
                <a:solidFill>
                  <a:srgbClr val="4443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Kooste</a:t>
            </a:r>
            <a:endParaRPr lang="fi-FI" sz="64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fi-FI" sz="6400" dirty="0">
                <a:solidFill>
                  <a:srgbClr val="4443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Kuka voi toimia yksityisetsivänä Suomessa ja kansainvälisillä markkinoilla?</a:t>
            </a:r>
            <a:endParaRPr lang="fi-FI" sz="64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fi-FI" sz="6400" dirty="0">
                <a:solidFill>
                  <a:srgbClr val="4443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Mikä on yksityinen tutkija?</a:t>
            </a:r>
            <a:endParaRPr lang="fi-FI" sz="64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fi-FI" sz="6400" dirty="0">
                <a:solidFill>
                  <a:srgbClr val="4443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Yksityisetsivätoiminnan historia</a:t>
            </a:r>
            <a:endParaRPr lang="fi-FI" sz="64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fi-FI" sz="6400" dirty="0">
                <a:solidFill>
                  <a:srgbClr val="4443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Yksityisetsivän etiikka ja arvot</a:t>
            </a:r>
            <a:endParaRPr lang="fi-FI" sz="64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fi-FI" sz="6400" dirty="0">
                <a:solidFill>
                  <a:srgbClr val="4443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Tutkimusvälineet</a:t>
            </a:r>
            <a:endParaRPr lang="fi-FI" sz="64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fi-FI" sz="6400" dirty="0">
                <a:solidFill>
                  <a:srgbClr val="4443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Rikospaikka</a:t>
            </a:r>
            <a:endParaRPr lang="fi-FI" sz="64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fi-FI" sz="6400" dirty="0">
                <a:solidFill>
                  <a:srgbClr val="4443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Lain analogia</a:t>
            </a:r>
            <a:endParaRPr lang="fi-FI" sz="64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fi-FI" sz="6400" dirty="0">
                <a:solidFill>
                  <a:srgbClr val="4443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Sormenjälkitekniikka</a:t>
            </a:r>
            <a:endParaRPr lang="fi-FI" sz="64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fi-FI" sz="6400" dirty="0">
                <a:solidFill>
                  <a:srgbClr val="4443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Hiukkasnäytteet ja mikroskooppi</a:t>
            </a:r>
            <a:endParaRPr lang="fi-FI" sz="64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fi-FI" sz="6400" dirty="0">
                <a:solidFill>
                  <a:srgbClr val="4443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Kriminaalipsykologia</a:t>
            </a:r>
            <a:endParaRPr lang="fi-FI" sz="64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115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E0E606F-347C-43A9-BCBC-E457DCEAE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fi-FI" sz="3200" dirty="0">
                <a:solidFill>
                  <a:srgbClr val="FFFFFF"/>
                </a:solidFill>
              </a:rPr>
              <a:t>Kouluttajan esittely</a:t>
            </a:r>
            <a:br>
              <a:rPr lang="fi-FI" sz="3200" dirty="0">
                <a:solidFill>
                  <a:srgbClr val="FFFFFF"/>
                </a:solidFill>
              </a:rPr>
            </a:br>
            <a:r>
              <a:rPr lang="fi-FI" sz="3200" dirty="0">
                <a:solidFill>
                  <a:srgbClr val="FFFFFF"/>
                </a:solidFill>
              </a:rPr>
              <a:t>Jari Salmela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E2B853-5A58-49AB-96D4-BB988F067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106" y="94268"/>
            <a:ext cx="6385918" cy="569693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sz="2000" dirty="0"/>
              <a:t>Yksityisetsiväksi 1985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000" dirty="0"/>
              <a:t>(Vartio-Helsinki Oy, Heino Jurva)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000" dirty="0"/>
              <a:t>Vartijan koulutus, vartijakortti (1985 , 2020)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000" dirty="0"/>
              <a:t>Järjestyksenvalvojan koulutus, JV-kortti (2020)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000" dirty="0"/>
              <a:t>Henkilön turvaamisen (hv) koulutus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000" dirty="0"/>
              <a:t>Turvallisuusalan erikoisammattitutkinto (TVEAT)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000" dirty="0"/>
              <a:t>Poliisihallituksen hyväksymä vastaava hoitaja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000" dirty="0"/>
              <a:t>Psykoterapeutti (Terhikki-rekisteri), pedagoginen pätevyys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000" dirty="0"/>
              <a:t>Nordic Turva Security Oy (Nordic Security Service) toimitusjohtaja, osakas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000" dirty="0"/>
              <a:t>WAD jäsen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000" dirty="0"/>
              <a:t>Kouluttaja ja kurssinjohtaja MPK</a:t>
            </a:r>
          </a:p>
          <a:p>
            <a:pPr marL="0" indent="0">
              <a:lnSpc>
                <a:spcPct val="90000"/>
              </a:lnSpc>
              <a:buNone/>
            </a:pPr>
            <a:endParaRPr lang="fi-FI" sz="2000" dirty="0"/>
          </a:p>
          <a:p>
            <a:pPr marL="0" indent="0">
              <a:lnSpc>
                <a:spcPct val="90000"/>
              </a:lnSpc>
              <a:buNone/>
            </a:pPr>
            <a:endParaRPr lang="fi-FI" sz="2000" dirty="0"/>
          </a:p>
        </p:txBody>
      </p:sp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D7A3CB2-3331-4146-A05D-210FDF9E8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274" y="5555400"/>
            <a:ext cx="1214225" cy="1224000"/>
          </a:xfrm>
          <a:prstGeom prst="rect">
            <a:avLst/>
          </a:prstGeom>
        </p:spPr>
      </p:pic>
      <p:pic>
        <p:nvPicPr>
          <p:cNvPr id="11" name="Kuva 10" descr="Kuva, joka sisältää kohteen laite&#10;&#10;Kuvaus luotu automaattisesti">
            <a:extLst>
              <a:ext uri="{FF2B5EF4-FFF2-40B4-BE49-F238E27FC236}">
                <a16:creationId xmlns:a16="http://schemas.microsoft.com/office/drawing/2014/main" id="{2A7616E9-C603-447C-9294-3C5D231F5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7" y="4459732"/>
            <a:ext cx="2304744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7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FC8B07-75D0-4D6D-87CF-A612CEB6D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Nordic Turva Security Oy</a:t>
            </a:r>
            <a:br>
              <a:rPr lang="fi-FI" dirty="0"/>
            </a:br>
            <a:r>
              <a:rPr lang="fi-FI" dirty="0"/>
              <a:t>Nordic Security Service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237775-54C3-4DF3-9BE1-5430B199D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Poliisihallituksen valvoma  vartioimisliike, toimialueena koko Suomi</a:t>
            </a:r>
          </a:p>
          <a:p>
            <a:r>
              <a:rPr lang="fi-FI" dirty="0"/>
              <a:t>Perustettu 1984</a:t>
            </a:r>
          </a:p>
          <a:p>
            <a:r>
              <a:rPr lang="fi-FI" dirty="0"/>
              <a:t>Perustaja Markku Savolainen</a:t>
            </a:r>
          </a:p>
          <a:p>
            <a:r>
              <a:rPr lang="fi-FI" dirty="0"/>
              <a:t>Turvallisuusalan kaikki palvelut</a:t>
            </a:r>
          </a:p>
          <a:p>
            <a:r>
              <a:rPr lang="fi-FI" dirty="0"/>
              <a:t>Koulutus ja konsultointi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8302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CAFEDE-7AC2-0650-94E5-205A3F29F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Lauantai 8.2.2025  ohjelma Jari Salmela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00B11C-114F-B9D3-3C1F-8D2B6ACCA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Klo 9.30-10.00 Ilmoittautuminen ja kahvit</a:t>
            </a:r>
          </a:p>
          <a:p>
            <a:pPr marL="0" indent="0">
              <a:buNone/>
            </a:pPr>
            <a:r>
              <a:rPr lang="fi-FI" dirty="0"/>
              <a:t>Klo 10.00 Koulutuksen avaus ja turvallisuusohjeet</a:t>
            </a:r>
          </a:p>
          <a:p>
            <a:pPr marL="0" indent="0">
              <a:buNone/>
            </a:pPr>
            <a:r>
              <a:rPr lang="fi-FI" dirty="0"/>
              <a:t>                     Yksityisetsivän työ Suomessa </a:t>
            </a:r>
          </a:p>
          <a:p>
            <a:r>
              <a:rPr lang="fi-FI" dirty="0"/>
              <a:t>infopaketti (opetussuunnitelma, etätehtävät ja opintojen ohjaus) Jari Salmela</a:t>
            </a:r>
          </a:p>
          <a:p>
            <a:pPr marL="0" indent="0">
              <a:buNone/>
            </a:pPr>
            <a:r>
              <a:rPr lang="fi-FI" dirty="0"/>
              <a:t>      yksityisetsivätoiminnan historiasta lyhyesti,  tutkimusprosessi ja raportit</a:t>
            </a:r>
          </a:p>
          <a:p>
            <a:pPr marL="0" indent="0">
              <a:buNone/>
            </a:pPr>
            <a:r>
              <a:rPr lang="fi-FI" dirty="0"/>
              <a:t>   Harjoitukset</a:t>
            </a:r>
          </a:p>
          <a:p>
            <a:pPr marL="0" indent="0">
              <a:buNone/>
            </a:pPr>
            <a:r>
              <a:rPr lang="fi-FI" dirty="0"/>
              <a:t>Lounas klo 12-13    Päiväkahvit n.14.30</a:t>
            </a:r>
          </a:p>
          <a:p>
            <a:pPr marL="0" indent="0">
              <a:buNone/>
            </a:pPr>
            <a:r>
              <a:rPr lang="fi-FI" dirty="0"/>
              <a:t>    Koulutus päättyy klo 16 maissa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395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194E22-D2E0-7EA6-F1AF-EBF84D78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659757"/>
          </a:xfrm>
        </p:spPr>
        <p:txBody>
          <a:bodyPr>
            <a:normAutofit fontScale="90000"/>
          </a:bodyPr>
          <a:lstStyle/>
          <a:p>
            <a:r>
              <a:rPr lang="fi-FI" dirty="0"/>
              <a:t>Sunnuntai 9.2.2025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DBB168-DE57-7343-07CC-9DABDF8BD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006997"/>
            <a:ext cx="10018713" cy="5729469"/>
          </a:xfrm>
        </p:spPr>
        <p:txBody>
          <a:bodyPr>
            <a:noAutofit/>
          </a:bodyPr>
          <a:lstStyle/>
          <a:p>
            <a:r>
              <a:rPr lang="fi-FI" dirty="0">
                <a:latin typeface="Abadi" panose="020B0604020104020204" pitchFamily="34" charset="0"/>
              </a:rPr>
              <a:t>9.00 Kriminaalipsykologian perusteita Jari Salmela</a:t>
            </a:r>
          </a:p>
          <a:p>
            <a:r>
              <a:rPr lang="fi-FI" dirty="0">
                <a:latin typeface="Abadi" panose="020B0604020104020204" pitchFamily="34" charset="0"/>
              </a:rPr>
              <a:t>11.00-12.00 lounas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latin typeface="Abadi" panose="020B0604020104020204" pitchFamily="34" charset="0"/>
              </a:rPr>
              <a:t>12.00 Rikospaikka           Markku Savolainen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solidFill>
                  <a:srgbClr val="4443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Lain analogia</a:t>
            </a:r>
            <a:endParaRPr lang="fi-FI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solidFill>
                  <a:srgbClr val="4443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Sormenjälkitekniikka</a:t>
            </a:r>
            <a:endParaRPr lang="fi-FI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solidFill>
                  <a:srgbClr val="4443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Hiukkasnäytteet ja mikroskooppi</a:t>
            </a:r>
            <a:endParaRPr lang="fi-FI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>
              <a:latin typeface="Abadi" panose="020B0604020104020204" pitchFamily="34" charset="0"/>
            </a:endParaRPr>
          </a:p>
          <a:p>
            <a:r>
              <a:rPr lang="fi-FI" dirty="0">
                <a:latin typeface="Abadi" panose="020B0604020104020204" pitchFamily="34" charset="0"/>
              </a:rPr>
              <a:t>Päiväkahvi noin klo 14.00</a:t>
            </a:r>
          </a:p>
          <a:p>
            <a:r>
              <a:rPr lang="fi-FI" dirty="0">
                <a:latin typeface="Abadi" panose="020B0604020104020204" pitchFamily="34" charset="0"/>
              </a:rPr>
              <a:t>Koulutus päättyy klo 15-16 välillä </a:t>
            </a:r>
          </a:p>
        </p:txBody>
      </p:sp>
    </p:spTree>
    <p:extLst>
      <p:ext uri="{BB962C8B-B14F-4D97-AF65-F5344CB8AC3E}">
        <p14:creationId xmlns:p14="http://schemas.microsoft.com/office/powerpoint/2010/main" val="363247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5EF46B-CBF5-45A3-B750-9BF6783AF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i-FI" dirty="0"/>
              <a:t>Olet aloittamassa opiskelun yksityisetsiväkoulutuksessa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8FBFF2D9-9EBC-428F-BBF2-CAD712F34C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122143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0591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ksi">
  <a:themeElements>
    <a:clrScheme name="Parallaksi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ksi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ks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766</Words>
  <Application>Microsoft Office PowerPoint</Application>
  <PresentationFormat>Laajakuva</PresentationFormat>
  <Paragraphs>146</Paragraphs>
  <Slides>27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3" baseType="lpstr">
      <vt:lpstr>ＭＳ Ｐゴシック</vt:lpstr>
      <vt:lpstr>Abadi</vt:lpstr>
      <vt:lpstr>Aptos</vt:lpstr>
      <vt:lpstr>Arial</vt:lpstr>
      <vt:lpstr>Corbel</vt:lpstr>
      <vt:lpstr>Parallaksi</vt:lpstr>
      <vt:lpstr>Tervetuloa koulutukseen!</vt:lpstr>
      <vt:lpstr>Koulutuksen järjestäjä ja hallinnoija  Itä-Hämeen Opisto Hartola </vt:lpstr>
      <vt:lpstr>8-9.2.2025</vt:lpstr>
      <vt:lpstr>8.-9.2.2025  </vt:lpstr>
      <vt:lpstr>Kouluttajan esittely Jari Salmela</vt:lpstr>
      <vt:lpstr>Nordic Turva Security Oy Nordic Security Service</vt:lpstr>
      <vt:lpstr>Lauantai 8.2.2025  ohjelma Jari Salmela</vt:lpstr>
      <vt:lpstr>Sunnuntai 9.2.2025</vt:lpstr>
      <vt:lpstr>Olet aloittamassa opiskelun yksityisetsiväkoulutuksessa</vt:lpstr>
      <vt:lpstr> Tunnistatko yksityisetsivän?     </vt:lpstr>
      <vt:lpstr>Harjoitus: Mitä tapaamisesta jää muistiin?</vt:lpstr>
      <vt:lpstr>PowerPoint-esitys</vt:lpstr>
      <vt:lpstr>2.Yksityisen tutkijan ja yksityisetsivän ammatilliset opinnot 15 op </vt:lpstr>
      <vt:lpstr>Mitä tarvitset koulutuksesta selviytymisessä?</vt:lpstr>
      <vt:lpstr>1. Yksityisetsivän työn perusteet: tutustuminen yksityisetsivän toimintaan, ryhmäprosessi</vt:lpstr>
      <vt:lpstr>1. Mitä yksityisetsivä voi näillä tehdä?</vt:lpstr>
      <vt:lpstr>Millaisia tehtäviä on yksityisetsivällä ?</vt:lpstr>
      <vt:lpstr>Koulutus rakentuu</vt:lpstr>
      <vt:lpstr>Koulutus toteutetaan lähi-, etäyhteys- ja etätyöskentelyn kautta   Etäjaksojen itsenäinen työskentely tarkoittaa työmenetelmien soveltamista käytäntöön, etätehtäviä, oppimispäiväkirjaa , kirjallisuuteen perehtymistä sekä verkossa tapahtuvaa oppimista </vt:lpstr>
      <vt:lpstr>Yksityisen tutkijan oppiaineet</vt:lpstr>
      <vt:lpstr>PowerPoint-esitys</vt:lpstr>
      <vt:lpstr>PowerPoint-esitys</vt:lpstr>
      <vt:lpstr> Valmistumisvaatimuksia…</vt:lpstr>
      <vt:lpstr>Koulutuskalenteri 2025</vt:lpstr>
      <vt:lpstr>Opetussuunnitelma 2025</vt:lpstr>
      <vt:lpstr>2. Katsaus yksityisetsivätoiminnan historiaan </vt:lpstr>
      <vt:lpstr>Ryhmätyö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Koulutusosio 1. 26.5.2020</dc:title>
  <dc:creator>Jari Salmela</dc:creator>
  <cp:lastModifiedBy>Jari Salmela</cp:lastModifiedBy>
  <cp:revision>18</cp:revision>
  <dcterms:created xsi:type="dcterms:W3CDTF">2020-05-25T17:15:14Z</dcterms:created>
  <dcterms:modified xsi:type="dcterms:W3CDTF">2025-02-07T13:14:15Z</dcterms:modified>
</cp:coreProperties>
</file>